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7" r:id="rId2"/>
    <p:sldId id="331" r:id="rId3"/>
    <p:sldId id="316" r:id="rId4"/>
    <p:sldId id="333" r:id="rId5"/>
    <p:sldId id="357" r:id="rId6"/>
    <p:sldId id="359" r:id="rId7"/>
    <p:sldId id="361" r:id="rId8"/>
    <p:sldId id="362" r:id="rId9"/>
    <p:sldId id="292" r:id="rId10"/>
    <p:sldId id="392" r:id="rId11"/>
    <p:sldId id="334" r:id="rId12"/>
    <p:sldId id="394" r:id="rId13"/>
    <p:sldId id="395" r:id="rId14"/>
    <p:sldId id="329" r:id="rId15"/>
    <p:sldId id="373" r:id="rId16"/>
    <p:sldId id="326" r:id="rId17"/>
    <p:sldId id="387" r:id="rId18"/>
    <p:sldId id="391" r:id="rId19"/>
    <p:sldId id="380" r:id="rId20"/>
    <p:sldId id="386" r:id="rId21"/>
    <p:sldId id="366" r:id="rId22"/>
    <p:sldId id="343" r:id="rId23"/>
    <p:sldId id="370" r:id="rId24"/>
    <p:sldId id="397" r:id="rId25"/>
    <p:sldId id="396" r:id="rId26"/>
    <p:sldId id="382" r:id="rId27"/>
    <p:sldId id="383" r:id="rId28"/>
    <p:sldId id="393" r:id="rId29"/>
    <p:sldId id="398" r:id="rId30"/>
    <p:sldId id="372" r:id="rId31"/>
    <p:sldId id="390" r:id="rId32"/>
    <p:sldId id="324" r:id="rId33"/>
    <p:sldId id="310" r:id="rId34"/>
    <p:sldId id="306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79" autoAdjust="0"/>
    <p:restoredTop sz="94660"/>
  </p:normalViewPr>
  <p:slideViewPr>
    <p:cSldViewPr>
      <p:cViewPr varScale="1">
        <p:scale>
          <a:sx n="57" d="100"/>
          <a:sy n="57" d="100"/>
        </p:scale>
        <p:origin x="60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A572-B13B-4FDE-9304-8D25DBDCD1B0}" type="datetimeFigureOut">
              <a:rPr lang="ru-RU" smtClean="0"/>
              <a:pPr/>
              <a:t>21.04.2021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000C-0FFA-4508-9751-699D39573B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A572-B13B-4FDE-9304-8D25DBDCD1B0}" type="datetimeFigureOut">
              <a:rPr lang="ru-RU" smtClean="0"/>
              <a:pPr/>
              <a:t>21.04.2021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000C-0FFA-4508-9751-699D39573B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A572-B13B-4FDE-9304-8D25DBDCD1B0}" type="datetimeFigureOut">
              <a:rPr lang="ru-RU" smtClean="0"/>
              <a:pPr/>
              <a:t>21.04.2021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000C-0FFA-4508-9751-699D39573B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A572-B13B-4FDE-9304-8D25DBDCD1B0}" type="datetimeFigureOut">
              <a:rPr lang="ru-RU" smtClean="0"/>
              <a:pPr/>
              <a:t>21.04.2021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000C-0FFA-4508-9751-699D39573B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A572-B13B-4FDE-9304-8D25DBDCD1B0}" type="datetimeFigureOut">
              <a:rPr lang="ru-RU" smtClean="0"/>
              <a:pPr/>
              <a:t>21.04.2021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000C-0FFA-4508-9751-699D39573B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A572-B13B-4FDE-9304-8D25DBDCD1B0}" type="datetimeFigureOut">
              <a:rPr lang="ru-RU" smtClean="0"/>
              <a:pPr/>
              <a:t>21.04.2021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000C-0FFA-4508-9751-699D39573B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A572-B13B-4FDE-9304-8D25DBDCD1B0}" type="datetimeFigureOut">
              <a:rPr lang="ru-RU" smtClean="0"/>
              <a:pPr/>
              <a:t>21.04.2021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000C-0FFA-4508-9751-699D39573B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A572-B13B-4FDE-9304-8D25DBDCD1B0}" type="datetimeFigureOut">
              <a:rPr lang="ru-RU" smtClean="0"/>
              <a:pPr/>
              <a:t>21.04.2021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000C-0FFA-4508-9751-699D39573B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A572-B13B-4FDE-9304-8D25DBDCD1B0}" type="datetimeFigureOut">
              <a:rPr lang="ru-RU" smtClean="0"/>
              <a:pPr/>
              <a:t>21.04.2021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000C-0FFA-4508-9751-699D39573B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A572-B13B-4FDE-9304-8D25DBDCD1B0}" type="datetimeFigureOut">
              <a:rPr lang="ru-RU" smtClean="0"/>
              <a:pPr/>
              <a:t>21.04.2021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000C-0FFA-4508-9751-699D39573B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A572-B13B-4FDE-9304-8D25DBDCD1B0}" type="datetimeFigureOut">
              <a:rPr lang="ru-RU" smtClean="0"/>
              <a:pPr/>
              <a:t>21.04.2021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000C-0FFA-4508-9751-699D39573B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3A572-B13B-4FDE-9304-8D25DBDCD1B0}" type="datetimeFigureOut">
              <a:rPr lang="ru-RU" smtClean="0"/>
              <a:pPr/>
              <a:t>21.04.2021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0000C-0FFA-4508-9751-699D39573B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285728"/>
            <a:ext cx="6500858" cy="25003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8629" y="3501008"/>
            <a:ext cx="7786742" cy="302433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экологической культуры у детей младшего возраста через дидактические игры»</a:t>
            </a:r>
          </a:p>
          <a:p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воспитатель МОАУ «ООШ № 26»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Бакаева  Елена  Ивановна</a:t>
            </a:r>
          </a:p>
        </p:txBody>
      </p:sp>
      <p:pic>
        <p:nvPicPr>
          <p:cNvPr id="1027" name="Picture 3" descr="C:\Documents and Settings\Марина\Рабочий стол\999999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4290"/>
            <a:ext cx="6572296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  <a:r>
              <a:rPr lang="ru-RU" sz="6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Дидактические игры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Экскурсии на природу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. Наблюдение за растительным и животным миром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Познавательные занятия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Чтение литературы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Игровые упражнения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74638"/>
            <a:ext cx="8640960" cy="646673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	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оказывает на маленького ребенка развивающее воздействие и использование ее как средства 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экологического воспитания </a:t>
            </a:r>
            <a:r>
              <a:rPr lang="ru-RU" sz="2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важно по целому ряду причин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 способности и речь ребенка, способствует становлению личности, сохранению здоровья;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доставляет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радость ребенку, поэтому понимание природы и общение с ней, проходящее на фоне игры, будут особенно эффективны;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ставит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взрослого и ребенка в партнерские отношения;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комплекс включаются игры на развитие разных анализаторских систем 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(слух, зрение, осязание, обоняние и др.)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полученные в игре и вызвавшие эмоциональную реакцию у детей, лучше войдут в их самостоятельную игровую деятельность, чем знания, воздействие которых затрагивает лишь интеллектуальную сторону личности ребенка;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ребят самые разнообразные положительные качества: 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воспитываются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дружеские взаимоотношения между детьми, развивается чувство товарищества, взаимопомощи, 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воспитывается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культура поведения и общения.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Игры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экологии, наблюдения и опыты раскрывают духовный потенциал ребенка и дают реальную возможность адаптироваться в окружающей среде.</a:t>
            </a:r>
          </a:p>
          <a:p>
            <a:endParaRPr lang="ru-RU" sz="2000" b="1" dirty="0">
              <a:solidFill>
                <a:srgbClr val="C00000"/>
              </a:solidFill>
            </a:endParaRPr>
          </a:p>
          <a:p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96752"/>
            <a:ext cx="88924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 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экологического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дошкольников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используются следующие виды 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дидактических игр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предметные;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настольно-печатные;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словесные.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724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0"/>
            <a:ext cx="5486400" cy="126876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игры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 cstate="print"/>
          <a:srcRect t="28891" b="28891"/>
          <a:stretch/>
        </p:blipFill>
        <p:spPr bwMode="auto">
          <a:xfrm>
            <a:off x="2123728" y="1916832"/>
            <a:ext cx="548640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87619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Игровое упражнение «Если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сильно я подую, листик дальше полетит»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24497"/>
          <a:stretch/>
        </p:blipFill>
        <p:spPr bwMode="auto">
          <a:xfrm>
            <a:off x="2689912" y="1340768"/>
            <a:ext cx="3764175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Игровое упражнение «Сильно дунем на листочек, тихо дунем на листочек»</a:t>
            </a:r>
          </a:p>
        </p:txBody>
      </p:sp>
      <p:pic>
        <p:nvPicPr>
          <p:cNvPr id="6" name="Содержимое 5" descr="20201007_093712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5200" t="679" r="3684" b="7277"/>
          <a:stretch/>
        </p:blipFill>
        <p:spPr>
          <a:xfrm rot="5400000">
            <a:off x="1793825" y="1814686"/>
            <a:ext cx="5556348" cy="4032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58417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 «Орешек твёрдый, а пластилин мягкий»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14597"/>
          <a:stretch/>
        </p:blipFill>
        <p:spPr bwMode="auto">
          <a:xfrm>
            <a:off x="2816354" y="1307917"/>
            <a:ext cx="3511292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Словесные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«Где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нас цветок ромашка?»</a:t>
            </a:r>
          </a:p>
        </p:txBody>
      </p:sp>
      <p:pic>
        <p:nvPicPr>
          <p:cNvPr id="4" name="Содержимое 3" descr="23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5045"/>
          <a:stretch/>
        </p:blipFill>
        <p:spPr>
          <a:xfrm>
            <a:off x="2920803" y="1700808"/>
            <a:ext cx="3302393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«Кто живёт у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бабушки?»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Пользователь\Desktop\с телефона\20201209_1357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48922" y="1600200"/>
            <a:ext cx="8046156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«Кто живёт у бабушки ?»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Содержимое 6" descr="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03573" y="1600200"/>
            <a:ext cx="2792364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7" descr="2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600200"/>
            <a:ext cx="280831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5122" name="Picture 2" descr="C:\Documents and Settings\Марина\Рабочий стол\Береги планету\самая первая страница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02436" y="1988840"/>
            <a:ext cx="6344808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57200" y="357166"/>
            <a:ext cx="84352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Планета  Земля – наш общий дом, каждый человек, </a:t>
            </a:r>
            <a:b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живущий в нём, должен заботливо и  бережно</a:t>
            </a:r>
            <a:b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относиться к нему,  сохраняя все его ценности и богатства.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43121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«Кто где живёт?»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1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1203" y="925410"/>
            <a:ext cx="3096344" cy="5066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3" descr="20201012_090240.jpg"/>
          <p:cNvPicPr>
            <a:picLocks noChangeAspect="1"/>
          </p:cNvPicPr>
          <p:nvPr/>
        </p:nvPicPr>
        <p:blipFill rotWithShape="1">
          <a:blip r:embed="rId3" cstate="print"/>
          <a:srcRect l="6148"/>
          <a:stretch/>
        </p:blipFill>
        <p:spPr>
          <a:xfrm rot="10800000">
            <a:off x="3009587" y="1823514"/>
            <a:ext cx="5925173" cy="3551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в гости пришла божья коровка»</a:t>
            </a:r>
          </a:p>
        </p:txBody>
      </p:sp>
      <p:pic>
        <p:nvPicPr>
          <p:cNvPr id="8" name="Содержимое 7" descr="20201012_090250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464"/>
          <a:stretch/>
        </p:blipFill>
        <p:spPr>
          <a:xfrm rot="10800000">
            <a:off x="688253" y="1700808"/>
            <a:ext cx="7767494" cy="42965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"/>
            <a:ext cx="8229600" cy="69269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пособия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226" name="Picture 2" descr="https://urok.1sept.ru/%D1%81%D1%82%D0%B0%D1%82%D1%8C%D0%B8/551559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7457" y="860632"/>
            <a:ext cx="2778042" cy="2629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https://ds04.infourok.ru/uploads/ex/122a/00187c29-224872e1/hello_html_280e556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99643" y="860632"/>
            <a:ext cx="2681649" cy="26816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https://ds05.infourok.ru/uploads/ex/09e7/0002c906-e8314ca7/hello_html_594d7b9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5656" y="3861048"/>
            <a:ext cx="2869843" cy="2816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https://pdnr.ru/studopediaru/baza27/5173495223458.files/image00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4048" y="3861048"/>
            <a:ext cx="2872841" cy="2734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0"/>
            <a:ext cx="8835874" cy="112474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дидактического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711" y="1142715"/>
            <a:ext cx="3857476" cy="5143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25350" y="1515210"/>
            <a:ext cx="4137924" cy="5517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800058" y="764704"/>
            <a:ext cx="55392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Настольно-печатные игры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59371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655" y="404664"/>
            <a:ext cx="6238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«Кто где живет»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278" y="1143908"/>
            <a:ext cx="4117386" cy="5489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270222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«Мамы и малыши»</a:t>
            </a:r>
          </a:p>
        </p:txBody>
      </p:sp>
      <p:pic>
        <p:nvPicPr>
          <p:cNvPr id="4" name="Содержимое 3" descr="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3828" y="1417638"/>
            <a:ext cx="3096343" cy="5031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«Кто что ест?»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4864"/>
            <a:ext cx="4531711" cy="33987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46005"/>
            <a:ext cx="3749719" cy="4999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56792"/>
            <a:ext cx="3651870" cy="4869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087724" y="620688"/>
            <a:ext cx="5220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«Найди маму»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29408"/>
            <a:ext cx="3672408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8"/>
          <a:stretch/>
        </p:blipFill>
        <p:spPr>
          <a:xfrm rot="16200000">
            <a:off x="885900" y="2506588"/>
            <a:ext cx="3384376" cy="4509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63632" y="705120"/>
            <a:ext cx="3381840" cy="4509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115616" y="404664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«Посади цветок в горшок»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084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772816"/>
            <a:ext cx="79312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Дошкольный возраст </a:t>
            </a:r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первый этап в развитии экологической культуры личности.</a:t>
            </a:r>
          </a:p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грамотность, бережное и любовное отношение к природе – залог выживания человека на нашей планете.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на природу</a:t>
            </a:r>
          </a:p>
        </p:txBody>
      </p:sp>
      <p:pic>
        <p:nvPicPr>
          <p:cNvPr id="12" name="Содержимое 11" descr="20201014_11222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2649" y="2470795"/>
            <a:ext cx="4950706" cy="27847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Содержимое 12" descr="20201014_11224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381132" y="2494569"/>
            <a:ext cx="4822692" cy="27127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природы</a:t>
            </a:r>
          </a:p>
        </p:txBody>
      </p:sp>
      <p:pic>
        <p:nvPicPr>
          <p:cNvPr id="1026" name="Picture 2" descr="C:\Users\Пользователь\Desktop\с телефона\20201209_13565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r="7638" b="7122"/>
          <a:stretch/>
        </p:blipFill>
        <p:spPr bwMode="auto">
          <a:xfrm rot="10800000">
            <a:off x="856188" y="1628800"/>
            <a:ext cx="7431624" cy="44098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82809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рассмотрена как эффективное средство экологического воспитания, потенциал игры позволяет максимально реализовать поставленные задачи экологического воспитания и использовать ее в любом из направлений воспитательно-образовательной работы с детьми.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Марина\Рабочий стол\лапот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427984" y="404664"/>
            <a:ext cx="3946833" cy="5853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83568" y="764704"/>
            <a:ext cx="3008313" cy="46910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ребёнка,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полюбившего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природу не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возникнет желание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бездумно рвать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цветы, обижать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животных,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разрушать гнезда птиц.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88640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Book Antiqua" pitchFamily="18" charset="0"/>
              </a:rPr>
            </a:b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эколого-педагогическая деятельность позволяет формировать у дошкольников такие ценности как красота, гармония, родная земля, духовный мир человека, а так же интерес к жизни, сочувствие ко всему живому, ответственность  за участие в общем деле. </a:t>
            </a:r>
            <a:b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Какими вырастут наши дети, зависит от нас.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 </a:t>
            </a:r>
          </a:p>
        </p:txBody>
      </p:sp>
      <p:pic>
        <p:nvPicPr>
          <p:cNvPr id="4" name="Содержимое 3" descr="C:\Documents and Settings\Марина\Рабочий стол\555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75656" y="2420888"/>
            <a:ext cx="6490817" cy="4165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проблемы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 воспитание и образование детей – чрезвычайно актуальная проблема настоящего времени. Обострение экологической проблемы в стране и в мире диктует необходимость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интенсивной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просветительской работы по формированию у детей экологического сознания, культуры природопользования.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569243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Формирование у ребёнка осознанно- правильного отношения к природным явлениям и объектам, которые окружают его, и с которыми он знакомится в дошкольном возрасте.</a:t>
            </a:r>
          </a:p>
        </p:txBody>
      </p:sp>
      <p:pic>
        <p:nvPicPr>
          <p:cNvPr id="7" name="Содержимое 6" descr="20201014_1039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57200" y="2727325"/>
            <a:ext cx="4038600" cy="2271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7" descr="20201014_10384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648200" y="2727325"/>
            <a:ext cx="4038600" cy="2271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 младших дошкольников  элементарные основы и знания экологической культуры, желание постоянно соблюдать правила поведения в природе;</a:t>
            </a:r>
          </a:p>
        </p:txBody>
      </p:sp>
      <p:pic>
        <p:nvPicPr>
          <p:cNvPr id="5" name="Содержимое 4" descr="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1628800"/>
            <a:ext cx="2880320" cy="5120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 у  младших дошкольников эмоционально- положительное отношение к природе; </a:t>
            </a:r>
          </a:p>
        </p:txBody>
      </p:sp>
      <p:pic>
        <p:nvPicPr>
          <p:cNvPr id="9" name="Содержимое 8" descr="20201012_0902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548922" y="1600200"/>
            <a:ext cx="8046156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с 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представителями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живой и неживой природы.</a:t>
            </a:r>
          </a:p>
        </p:txBody>
      </p:sp>
      <p:pic>
        <p:nvPicPr>
          <p:cNvPr id="4" name="Содержимое 3" descr="20201007_093121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1324"/>
          <a:stretch/>
        </p:blipFill>
        <p:spPr>
          <a:xfrm rot="5400000">
            <a:off x="1432705" y="2031790"/>
            <a:ext cx="5661249" cy="39911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Ведь известно, что истинная красота заложена в природе, и задача состоит в том, чтобы помочь  ребёнку увидеть её, научиться ценить её.</a:t>
            </a:r>
          </a:p>
        </p:txBody>
      </p:sp>
      <p:pic>
        <p:nvPicPr>
          <p:cNvPr id="4" name="Picture 2" descr="C:\Documents and Settings\Марина\Рабочий стол\фото\CIMG01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11760" y="1556792"/>
            <a:ext cx="3906066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1901</TotalTime>
  <Words>352</Words>
  <Application>Microsoft Office PowerPoint</Application>
  <PresentationFormat>Экран (4:3)</PresentationFormat>
  <Paragraphs>63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Arial</vt:lpstr>
      <vt:lpstr>Book Antiqua</vt:lpstr>
      <vt:lpstr>Calibri</vt:lpstr>
      <vt:lpstr>Times New Roman</vt:lpstr>
      <vt:lpstr>Тема Office</vt:lpstr>
      <vt:lpstr>Презентация PowerPoint</vt:lpstr>
      <vt:lpstr> </vt:lpstr>
      <vt:lpstr>Презентация PowerPoint</vt:lpstr>
      <vt:lpstr>Презентация PowerPoint</vt:lpstr>
      <vt:lpstr>Цель: Формирование у ребёнка осознанно- правильного отношения к природным явлениям и объектам, которые окружают его, и с которыми он знакомится в дошкольном возрасте.</vt:lpstr>
      <vt:lpstr>Задачи:   - Воспитывать у младших дошкольников  элементарные основы и знания экологической культуры, желание постоянно соблюдать правила поведения в природе;</vt:lpstr>
      <vt:lpstr>- Формировать  у  младших дошкольников эмоционально- положительное отношение к природе; </vt:lpstr>
      <vt:lpstr>- Познакомить с представителями живой и неживой природы.</vt:lpstr>
      <vt:lpstr>Ведь известно, что истинная красота заложена в природе, и задача состоит в том, чтобы помочь  ребёнку увидеть её, научиться ценить её.</vt:lpstr>
      <vt:lpstr>Формы работы</vt:lpstr>
      <vt:lpstr>Презентация PowerPoint</vt:lpstr>
      <vt:lpstr>Презентация PowerPoint</vt:lpstr>
      <vt:lpstr>Предметные игры</vt:lpstr>
      <vt:lpstr>Игровое упражнение «Если сильно я подую, листик дальше полетит»</vt:lpstr>
      <vt:lpstr>Игровое упражнение «Сильно дунем на листочек, тихо дунем на листочек»</vt:lpstr>
      <vt:lpstr>Дидактическая игра  «Орешек твёрдый, а пластилин мягкий»</vt:lpstr>
      <vt:lpstr>Словесные игры  Дидактическая игра «Где у нас цветок ромашка?»</vt:lpstr>
      <vt:lpstr>Дидактическая игра «Кто живёт у бабушки?»</vt:lpstr>
      <vt:lpstr>Дидактическая игра «Кто живёт у бабушки ?»</vt:lpstr>
      <vt:lpstr>Дидактическая игра «Кто где живёт?»</vt:lpstr>
      <vt:lpstr>Дидактическая игра «К нам в гости пришла божья коровка»</vt:lpstr>
      <vt:lpstr>Дидактические пособия</vt:lpstr>
      <vt:lpstr>Использование дидактического материала</vt:lpstr>
      <vt:lpstr>Презентация PowerPoint</vt:lpstr>
      <vt:lpstr>Презентация PowerPoint</vt:lpstr>
      <vt:lpstr>Дидактическая игра «Мамы и малыши»</vt:lpstr>
      <vt:lpstr>Дидактическая игра «Кто что ест?»</vt:lpstr>
      <vt:lpstr>Презентация PowerPoint</vt:lpstr>
      <vt:lpstr>Презентация PowerPoint</vt:lpstr>
      <vt:lpstr>Экскурсия на природу</vt:lpstr>
      <vt:lpstr>Уголок природы</vt:lpstr>
      <vt:lpstr>Презентация PowerPoint</vt:lpstr>
      <vt:lpstr>Презентация PowerPoint</vt:lpstr>
      <vt:lpstr>  Именно эколого-педагогическая деятельность позволяет формировать у дошкольников такие ценности как красота, гармония, родная земля, духовный мир человека, а так же интерес к жизни, сочувствие ко всему живому, ответственность  за участие в общем деле.  Какими вырастут наши дети, зависит от нас.  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Начиная  со 2 младшей группы  я  постепенно   стараюсь   формировать у  детей  экологическое сознание, ценность природы, окружающей среды, родной земли .  </dc:title>
  <dc:creator>HOME</dc:creator>
  <cp:lastModifiedBy>nadezhda</cp:lastModifiedBy>
  <cp:revision>202</cp:revision>
  <dcterms:created xsi:type="dcterms:W3CDTF">2017-12-12T15:35:56Z</dcterms:created>
  <dcterms:modified xsi:type="dcterms:W3CDTF">2021-04-21T08:31:43Z</dcterms:modified>
</cp:coreProperties>
</file>