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57" r:id="rId4"/>
    <p:sldId id="262" r:id="rId5"/>
    <p:sldId id="275" r:id="rId6"/>
    <p:sldId id="280" r:id="rId7"/>
    <p:sldId id="277" r:id="rId8"/>
    <p:sldId id="278" r:id="rId9"/>
    <p:sldId id="279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3080" autoAdjust="0"/>
  </p:normalViewPr>
  <p:slideViewPr>
    <p:cSldViewPr snapToGrid="0">
      <p:cViewPr varScale="1">
        <p:scale>
          <a:sx n="51" d="100"/>
          <a:sy n="51" d="100"/>
        </p:scale>
        <p:origin x="15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997C-9579-4D23-8260-43D5A66E690B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2C6-3B4A-43BE-8FD4-57B80D22C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40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997C-9579-4D23-8260-43D5A66E690B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2C6-3B4A-43BE-8FD4-57B80D22C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9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997C-9579-4D23-8260-43D5A66E690B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2C6-3B4A-43BE-8FD4-57B80D22C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89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997C-9579-4D23-8260-43D5A66E690B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2C6-3B4A-43BE-8FD4-57B80D22C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10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997C-9579-4D23-8260-43D5A66E690B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2C6-3B4A-43BE-8FD4-57B80D22C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42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997C-9579-4D23-8260-43D5A66E690B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2C6-3B4A-43BE-8FD4-57B80D22C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543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997C-9579-4D23-8260-43D5A66E690B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2C6-3B4A-43BE-8FD4-57B80D22C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27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997C-9579-4D23-8260-43D5A66E690B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2C6-3B4A-43BE-8FD4-57B80D22C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23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997C-9579-4D23-8260-43D5A66E690B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2C6-3B4A-43BE-8FD4-57B80D22C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02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997C-9579-4D23-8260-43D5A66E690B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2C6-3B4A-43BE-8FD4-57B80D22C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00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997C-9579-4D23-8260-43D5A66E690B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22C6-3B4A-43BE-8FD4-57B80D22C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70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2997C-9579-4D23-8260-43D5A66E690B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522C6-3B4A-43BE-8FD4-57B80D22C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84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3956F-32E8-4199-9A60-4C510225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324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Муниципальное  дошкольное образовательное автономное учреждение «Детский сад № 96»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501719-ECD9-47DD-B6F8-C9BD2905B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60724" cy="466725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300" b="1" dirty="0" err="1">
                <a:solidFill>
                  <a:srgbClr val="0070C0"/>
                </a:solidFill>
              </a:rPr>
              <a:t>Лэпбук</a:t>
            </a:r>
            <a:r>
              <a:rPr lang="ru-RU" sz="3300" b="1" dirty="0">
                <a:solidFill>
                  <a:srgbClr val="0070C0"/>
                </a:solidFill>
              </a:rPr>
              <a:t> «Зелёный огонёк»</a:t>
            </a:r>
          </a:p>
          <a:p>
            <a:pPr marL="0" indent="0">
              <a:buNone/>
            </a:pPr>
            <a:endParaRPr lang="ru-RU" sz="5500" b="1" dirty="0"/>
          </a:p>
          <a:p>
            <a:pPr marL="0" indent="0" algn="r">
              <a:buNone/>
            </a:pPr>
            <a:endParaRPr lang="ru-RU" sz="1800" b="1" dirty="0"/>
          </a:p>
          <a:p>
            <a:pPr marL="0" indent="0" algn="r">
              <a:buNone/>
            </a:pPr>
            <a:endParaRPr lang="ru-RU" sz="1800" b="1" dirty="0"/>
          </a:p>
          <a:p>
            <a:pPr marL="0" indent="0" algn="r">
              <a:buNone/>
            </a:pPr>
            <a:endParaRPr lang="ru-RU" sz="1800" b="1" dirty="0"/>
          </a:p>
          <a:p>
            <a:pPr marL="0" indent="0" algn="r">
              <a:buNone/>
            </a:pPr>
            <a:endParaRPr lang="ru-RU" sz="1800" b="1" dirty="0"/>
          </a:p>
          <a:p>
            <a:pPr marL="0" indent="0" algn="r">
              <a:buNone/>
            </a:pPr>
            <a:endParaRPr lang="en-US" sz="1800" b="1" dirty="0"/>
          </a:p>
          <a:p>
            <a:pPr marL="0" indent="0" algn="r">
              <a:buNone/>
            </a:pPr>
            <a:endParaRPr lang="ru-RU" sz="1800" b="1" dirty="0"/>
          </a:p>
          <a:p>
            <a:pPr marL="0" indent="0" algn="r">
              <a:buNone/>
            </a:pPr>
            <a:endParaRPr lang="ru-RU" sz="1800" b="1" dirty="0"/>
          </a:p>
          <a:p>
            <a:pPr marL="0" indent="0" algn="r">
              <a:buNone/>
            </a:pPr>
            <a:endParaRPr lang="ru-RU" sz="1800" b="1" dirty="0"/>
          </a:p>
          <a:p>
            <a:pPr marL="0" indent="0" algn="r">
              <a:buNone/>
            </a:pPr>
            <a:r>
              <a:rPr lang="ru-RU" sz="1800" b="1" dirty="0"/>
              <a:t>  Подготовила:  </a:t>
            </a:r>
          </a:p>
          <a:p>
            <a:pPr marL="0" indent="0" algn="r">
              <a:buNone/>
            </a:pPr>
            <a:r>
              <a:rPr lang="ru-RU" sz="1800" b="1" dirty="0"/>
              <a:t>Фролова М.С.</a:t>
            </a:r>
          </a:p>
          <a:p>
            <a:pPr marL="0" indent="0">
              <a:buNone/>
            </a:pPr>
            <a:endParaRPr lang="ru-RU" sz="5500" b="1" dirty="0">
              <a:solidFill>
                <a:srgbClr val="00B05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82060A-7D9C-450F-A55D-858B8855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2567615"/>
            <a:ext cx="7848600" cy="4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00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7750" y="381000"/>
            <a:ext cx="10276743" cy="11079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СПАСИБО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B5CF9E-20A0-4FA2-B974-C87C8155C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337"/>
            <a:ext cx="4933951" cy="52696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C6ACA2-D979-41FF-A7EE-CFE7CF760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588337"/>
            <a:ext cx="3581400" cy="5234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30C7BD-EEC2-4A14-B355-16B5988A2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3045" y="2662617"/>
            <a:ext cx="5234661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0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0DE97-8AC5-430B-8091-8BFF3400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46304"/>
            <a:ext cx="11525250" cy="1872995"/>
          </a:xfrm>
        </p:spPr>
        <p:txBody>
          <a:bodyPr>
            <a:normAutofit fontScale="90000"/>
          </a:bodyPr>
          <a:lstStyle/>
          <a:p>
            <a:br>
              <a:rPr lang="ru-RU" sz="3100" b="1" dirty="0"/>
            </a:br>
            <a:br>
              <a:rPr lang="ru-RU" sz="3100" b="1" dirty="0"/>
            </a:br>
            <a:r>
              <a:rPr lang="ru-RU" sz="2700" b="1" dirty="0">
                <a:latin typeface="Calibri" panose="020F0502020204030204" pitchFamily="34" charset="0"/>
                <a:cs typeface="Calibri" panose="020F0502020204030204" pitchFamily="34" charset="0"/>
              </a:rPr>
              <a:t>ЛЭПБУК «Зелёный огонёк "</a:t>
            </a:r>
            <a:r>
              <a:rPr lang="ru-RU" sz="2700" dirty="0">
                <a:latin typeface="Calibri" panose="020F0502020204030204" pitchFamily="34" charset="0"/>
                <a:cs typeface="Calibri" panose="020F0502020204030204" pitchFamily="34" charset="0"/>
              </a:rPr>
              <a:t>предназначен для ознакомления детей старшего дошкольного возраста с правилами дорожного движения.</a:t>
            </a:r>
            <a:br>
              <a:rPr lang="ru-RU" sz="2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700" b="1" dirty="0">
                <a:latin typeface="Calibri" panose="020F0502020204030204" pitchFamily="34" charset="0"/>
                <a:cs typeface="Calibri" panose="020F0502020204030204" pitchFamily="34" charset="0"/>
              </a:rPr>
              <a:t>Основной целью </a:t>
            </a:r>
            <a:r>
              <a:rPr lang="ru-RU" sz="2700" dirty="0">
                <a:latin typeface="Calibri" panose="020F0502020204030204" pitchFamily="34" charset="0"/>
                <a:cs typeface="Calibri" panose="020F0502020204030204" pitchFamily="34" charset="0"/>
              </a:rPr>
              <a:t>данного пособия является формирование необходимых и достаточных  возрасту знаний и представлений о ПДД</a:t>
            </a:r>
            <a:r>
              <a:rPr lang="ru-RU" sz="27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E75165-6F3A-4D0A-9BA9-15F22B6E1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90671"/>
            <a:ext cx="10515600" cy="3621025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1F2CF4-583E-4993-8F4C-CD92C7BD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0"/>
            <a:ext cx="5753101" cy="4191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736973-AE3D-466E-A372-69A89B79FF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7284" y="1888617"/>
            <a:ext cx="4196333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01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4050" y="-202911"/>
            <a:ext cx="612197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  <a:p>
            <a:r>
              <a:rPr lang="ru-RU" sz="28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Задачи: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Совершенствовать и закреплять знания детей о правилах безопасного поведения на дорогах.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Формировать у детей дошкольного возраста основы дорожной безопасности, навыки предвидении опасных дорожных ситуаций.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Развивать у детей </a:t>
            </a: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</a:rPr>
              <a:t>необходимые качества,  такие как внимание, память, мышление, мелкую моторику, координацию движений, реакцию на опасность.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>
                <a:ln w="9525">
                  <a:solidFill>
                    <a:prstClr val="white"/>
                  </a:solidFill>
                  <a:prstDash val="solid"/>
                </a:ln>
              </a:rPr>
              <a:t>Воспитывать в детях юных пешеходов, владеющих дорожной азбукой и правилами безопасного поведения на дороге.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3C2653-6E8D-4ADE-8072-9AA5D6992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0353"/>
            <a:ext cx="5448304" cy="35676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1FC3C1-E3F9-4F6F-B2B6-0E7421306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8975" y="-1078977"/>
            <a:ext cx="3290354" cy="544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1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0"/>
            <a:ext cx="120395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Лэпбук</a:t>
            </a:r>
            <a:r>
              <a:rPr lang="ru-RU" sz="2400" b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«Зелёный огонёк» </a:t>
            </a:r>
            <a:r>
              <a:rPr lang="ru-RU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выполнен в виде книжки-раскладушки. В ней представлены демонстрационный и игровой материал. </a:t>
            </a:r>
            <a:r>
              <a:rPr lang="ru-RU" sz="2400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Лэпбук</a:t>
            </a:r>
            <a:r>
              <a:rPr lang="ru-RU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сделан таким образом, что может использоваться как в свободной игровой деятельности, так и в образовательной деятельности. Используя </a:t>
            </a:r>
            <a:r>
              <a:rPr lang="ru-RU" sz="2400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лэпбук</a:t>
            </a:r>
            <a:r>
              <a:rPr lang="ru-RU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как книгу, дети могут заниматься небольшой группой или индивидуально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5.</a:t>
            </a:r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3BE9CE-3F5C-4CB1-98B9-B80A53FCA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5341"/>
            <a:ext cx="4352921" cy="44626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4E370C-3F2D-4333-B300-875E5E4C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380" y="2395340"/>
            <a:ext cx="7340220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8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6E99D-9A10-48B6-B99C-4B5E9FEA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91973"/>
            <a:ext cx="10515600" cy="1325563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C18CD7B-53C6-4216-B9A5-7ED7E03A6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31" y="291974"/>
            <a:ext cx="6797919" cy="64326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b="1" dirty="0" err="1"/>
              <a:t>Лэпбук</a:t>
            </a:r>
            <a:r>
              <a:rPr lang="ru-RU" sz="3000" b="1" dirty="0"/>
              <a:t> включает в себя следующий материал:</a:t>
            </a:r>
          </a:p>
          <a:p>
            <a:pPr marL="0" indent="0">
              <a:buNone/>
            </a:pPr>
            <a:r>
              <a:rPr lang="en-US" sz="2600" dirty="0"/>
              <a:t>1</a:t>
            </a:r>
            <a:r>
              <a:rPr lang="ru-RU" sz="2600" dirty="0"/>
              <a:t>. На первой странице карман </a:t>
            </a:r>
            <a:r>
              <a:rPr lang="ru-RU" sz="2600" b="1" dirty="0"/>
              <a:t>«Правила дорожные соблюдать положено!». </a:t>
            </a:r>
            <a:r>
              <a:rPr lang="ru-RU" sz="2600" dirty="0"/>
              <a:t>В весёлой стихотворной  форме объясняется детям правила дорожного движения.</a:t>
            </a:r>
          </a:p>
          <a:p>
            <a:pPr marL="0" indent="0">
              <a:buNone/>
            </a:pPr>
            <a:r>
              <a:rPr lang="ru-RU" sz="2600" dirty="0"/>
              <a:t>Так же дети могут рассматривать картинки и рассказывать, что на них изображено.</a:t>
            </a:r>
          </a:p>
          <a:p>
            <a:pPr marL="0" indent="0">
              <a:buNone/>
            </a:pPr>
            <a:r>
              <a:rPr lang="ru-RU" sz="2600" dirty="0"/>
              <a:t>2. Карман </a:t>
            </a:r>
            <a:r>
              <a:rPr lang="ru-RU" sz="2600" b="1" dirty="0"/>
              <a:t>«Загадки». </a:t>
            </a:r>
            <a:r>
              <a:rPr lang="ru-RU" sz="2600" dirty="0"/>
              <a:t>Взрослый читает детям загадку и если ребенок отгадал, то он снимает верхнюю карточку, которая прикреплена на липучке к карточке с рисунком-ответом и проверяет таким образом правильность своего ответа.(Загадки обновляются с учётом интересов детей).  </a:t>
            </a:r>
          </a:p>
          <a:p>
            <a:pPr marL="0" indent="0">
              <a:buNone/>
            </a:pPr>
            <a:r>
              <a:rPr lang="ru-RU" sz="2600" dirty="0"/>
              <a:t>3. Карман </a:t>
            </a:r>
            <a:r>
              <a:rPr lang="ru-RU" sz="2600" b="1" dirty="0"/>
              <a:t>«Куда едет машина?»</a:t>
            </a:r>
            <a:br>
              <a:rPr lang="ru-RU" sz="2600" dirty="0"/>
            </a:br>
            <a:r>
              <a:rPr lang="ru-RU" sz="2600" dirty="0"/>
              <a:t>Дети рассматривают картинку с изображением машины и говорят в каком направление двигается автомобиль.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924356-C320-463D-B236-D6C5C8BEE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826" y="0"/>
            <a:ext cx="4374174" cy="34626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D1CF37-F07E-4EFF-A4A7-BA2C60D4A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09823" y="3145690"/>
            <a:ext cx="3249382" cy="43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09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5850" y="318284"/>
            <a:ext cx="68389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4. </a:t>
            </a:r>
            <a:r>
              <a:rPr lang="ru-RU" sz="2400" b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Карман «Собери автобус». </a:t>
            </a:r>
            <a:r>
              <a:rPr lang="ru-RU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Даны разрезные картинки автобуса(большая и маленькая).</a:t>
            </a:r>
          </a:p>
          <a:p>
            <a:pPr algn="just"/>
            <a:r>
              <a:rPr lang="ru-RU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Дети могут собирать </a:t>
            </a:r>
            <a:r>
              <a:rPr lang="ru-RU" sz="2400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пазл</a:t>
            </a:r>
            <a:r>
              <a:rPr lang="ru-RU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небольшой группой или по одному.</a:t>
            </a: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5. «Мини-книжка»-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поможет детям познакомиться со знаками приоритета. </a:t>
            </a:r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591614-B953-4F7F-93B6-4A85B1402C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2950" cy="3429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BFF793-B49E-494B-AD32-1912302AA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25" y="1881378"/>
            <a:ext cx="4619324" cy="30952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80828A-A32A-4A4B-842B-F3E38B215E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6827" y="3411876"/>
            <a:ext cx="3252934" cy="363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6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3445" y="316345"/>
            <a:ext cx="808700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6-7 </a:t>
            </a:r>
            <a:r>
              <a:rPr lang="ru-RU" sz="24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карман. </a:t>
            </a:r>
            <a:r>
              <a:rPr lang="ru-RU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Даны карточки – дети определяют по изображению как можно и нельзя себя вести на дороге. И раскладывают карточки по нужным кармашкам.</a:t>
            </a:r>
          </a:p>
          <a:p>
            <a:pPr algn="just"/>
            <a:r>
              <a:rPr lang="ru-RU" sz="24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Вариант</a:t>
            </a:r>
            <a:r>
              <a:rPr lang="ru-RU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2 - «А как поступил бы ты ?» (проблемные ситуации).</a:t>
            </a:r>
          </a:p>
          <a:p>
            <a:pPr algn="just"/>
            <a:r>
              <a:rPr lang="ru-RU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8. С помощью </a:t>
            </a:r>
            <a:r>
              <a:rPr lang="ru-RU" sz="24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круга </a:t>
            </a:r>
            <a:r>
              <a:rPr lang="ru-RU" sz="24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Луллия</a:t>
            </a:r>
            <a:r>
              <a:rPr lang="ru-RU" sz="24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дети находят картинку и дорожный знак которым он обозначается. </a:t>
            </a:r>
          </a:p>
          <a:p>
            <a:pPr algn="just"/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9.</a:t>
            </a:r>
            <a:r>
              <a:rPr lang="ru-RU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Карман </a:t>
            </a:r>
            <a:r>
              <a:rPr lang="ru-RU" sz="24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«Дорожные знаки». </a:t>
            </a:r>
          </a:p>
          <a:p>
            <a:pPr algn="just"/>
            <a:r>
              <a:rPr lang="ru-RU" sz="24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Варианты: </a:t>
            </a:r>
          </a:p>
          <a:p>
            <a:pPr algn="just"/>
            <a:r>
              <a:rPr lang="ru-RU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1. Дидактическая игра</a:t>
            </a:r>
          </a:p>
          <a:p>
            <a:pPr algn="just"/>
            <a:r>
              <a:rPr lang="ru-RU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«Кто быстрее найдет свои</a:t>
            </a:r>
          </a:p>
          <a:p>
            <a:pPr algn="just"/>
            <a:r>
              <a:rPr lang="ru-RU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знаки». </a:t>
            </a:r>
          </a:p>
          <a:p>
            <a:pPr algn="just"/>
            <a:r>
              <a:rPr lang="ru-RU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2. Дидактическая игра  </a:t>
            </a:r>
          </a:p>
          <a:p>
            <a:pPr algn="just"/>
            <a:r>
              <a:rPr lang="ru-RU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«Угадай, какой знак».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1749CD-8A45-43A9-95EF-853998C00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" y="0"/>
            <a:ext cx="3648582" cy="32583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EDA8BA-7319-4946-BF5D-D37349F6C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320"/>
            <a:ext cx="3657600" cy="35996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B0529A-C6AB-460E-9BE4-0EC5988C8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50" y="2972569"/>
            <a:ext cx="4000045" cy="35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7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70637">
            <a:off x="8376637" y="2979700"/>
            <a:ext cx="65986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BE92E-3166-467C-A020-BF1ED184F803}"/>
              </a:ext>
            </a:extLst>
          </p:cNvPr>
          <p:cNvSpPr txBox="1"/>
          <p:nvPr/>
        </p:nvSpPr>
        <p:spPr>
          <a:xfrm>
            <a:off x="3049524" y="146304"/>
            <a:ext cx="906188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10. Дидактическая игра «Отремонтируй светофор».</a:t>
            </a:r>
          </a:p>
          <a:p>
            <a:r>
              <a:rPr lang="ru-RU" sz="2400" dirty="0"/>
              <a:t>Дети накладывают круги на готовый шаблон светофора.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88FD8A-70BD-4F7D-8779-6DCFB530DE68}"/>
              </a:ext>
            </a:extLst>
          </p:cNvPr>
          <p:cNvSpPr txBox="1"/>
          <p:nvPr/>
        </p:nvSpPr>
        <p:spPr>
          <a:xfrm>
            <a:off x="80587" y="1458875"/>
            <a:ext cx="822452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11. </a:t>
            </a:r>
            <a:r>
              <a:rPr lang="ru-RU" sz="2400" dirty="0"/>
              <a:t>На последней странице пособия находятся съёмные </a:t>
            </a:r>
            <a:r>
              <a:rPr lang="ru-RU" sz="2400" b="1" dirty="0"/>
              <a:t>игры «Ходилка» и «Дорога»,</a:t>
            </a:r>
            <a:r>
              <a:rPr lang="ru-RU" sz="2400" dirty="0"/>
              <a:t> которые позволяют детям развить сюжет игры  используя дополнительные атрибуты.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CC9BE6-2483-4C1C-BF02-68D8A6B26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4758"/>
            <a:ext cx="4838700" cy="35832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47194A-26DE-490B-94F0-D0770A505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378" y="3274759"/>
            <a:ext cx="3705624" cy="36332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287A9D-18D8-4A18-826A-843461E83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4918">
            <a:off x="8558059" y="1552500"/>
            <a:ext cx="3487249" cy="34658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991F8E-3198-4DC8-BAE4-0A301DC57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70270" y="1631445"/>
            <a:ext cx="3444539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70637">
            <a:off x="8005220" y="3279453"/>
            <a:ext cx="65986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8C5849-A069-4BCB-9C32-FF8DE85E9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758" y="2183572"/>
            <a:ext cx="5635242" cy="52387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C9FF1E-66E3-481E-84D7-B48B52064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0"/>
            <a:ext cx="6741696" cy="554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5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2668</TotalTime>
  <Words>468</Words>
  <Application>Microsoft Office PowerPoint</Application>
  <PresentationFormat>Широкоэкранный</PresentationFormat>
  <Paragraphs>78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Times New Roman</vt:lpstr>
      <vt:lpstr>Тема Office</vt:lpstr>
      <vt:lpstr>Муниципальное  дошкольное образовательное автономное учреждение «Детский сад № 96»</vt:lpstr>
      <vt:lpstr>  ЛЭПБУК «Зелёный огонёк "предназначен для ознакомления детей старшего дошкольного возраста с правилами дорожного движения. Основной целью данного пособия является формирование необходимых и достаточных  возрасту знаний и представлений о ПДД.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«Детский сад № 93»</dc:title>
  <dc:creator>hlopacheva2016@yandex.ru</dc:creator>
  <cp:lastModifiedBy>Мария</cp:lastModifiedBy>
  <cp:revision>133</cp:revision>
  <dcterms:created xsi:type="dcterms:W3CDTF">2020-07-29T15:36:14Z</dcterms:created>
  <dcterms:modified xsi:type="dcterms:W3CDTF">2026-02-09T15:55:27Z</dcterms:modified>
</cp:coreProperties>
</file>