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80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711931_84-p-osennii-fon-dlya-prezentatsii-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1071546"/>
            <a:ext cx="29883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МДОАУ №124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«Василёк»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4500570"/>
            <a:ext cx="252851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Музыкальный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Руководитель:</a:t>
            </a:r>
          </a:p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Хлусевич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С.С.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857496"/>
            <a:ext cx="71667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«Осень в зале побывала,</a:t>
            </a:r>
          </a:p>
          <a:p>
            <a:pPr algn="ctr"/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удо-краски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разбросала»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2285992"/>
            <a:ext cx="66620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Муниципальный смотр-конкурс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8501122" cy="295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143240" y="857232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Постучал осенний праздник в детский сад,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Чтоб порадовать и взрослых, и ребят!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5143512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Забавные двусторонние  картинки  на окнах музыкального зала создают праздничное настроение ещё на входе в детский сад.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9677"/>
          <a:stretch>
            <a:fillRect/>
          </a:stretch>
        </p:blipFill>
        <p:spPr bwMode="auto">
          <a:xfrm>
            <a:off x="142844" y="142852"/>
            <a:ext cx="885828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6286520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 красиво в нашем зале – словно в сказку вы попали!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015" t="4104" r="5015" b="4349"/>
          <a:stretch>
            <a:fillRect/>
          </a:stretch>
        </p:blipFill>
        <p:spPr bwMode="auto">
          <a:xfrm>
            <a:off x="500034" y="298888"/>
            <a:ext cx="8276954" cy="63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71538" y="50004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Красавица Осень встречает гостей и провожает на юг журавлей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7166"/>
            <a:ext cx="5492744" cy="411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 r="28889"/>
          <a:stretch>
            <a:fillRect/>
          </a:stretch>
        </p:blipFill>
        <p:spPr bwMode="auto">
          <a:xfrm>
            <a:off x="142844" y="428604"/>
            <a:ext cx="308612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786182" y="492919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Вот и терем- теремок, он не низок не высок! 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52"/>
            <a:ext cx="7286676" cy="54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 t="16466" r="6650"/>
          <a:stretch>
            <a:fillRect/>
          </a:stretch>
        </p:blipFill>
        <p:spPr bwMode="auto">
          <a:xfrm>
            <a:off x="5357818" y="3405506"/>
            <a:ext cx="3786182" cy="254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607220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 теремочком расположилась выставка </a:t>
            </a:r>
            <a:r>
              <a:rPr lang="ru-RU" dirty="0" err="1" smtClean="0"/>
              <a:t>соместных</a:t>
            </a:r>
            <a:r>
              <a:rPr lang="ru-RU" dirty="0" smtClean="0"/>
              <a:t>  поделок «</a:t>
            </a:r>
            <a:r>
              <a:rPr lang="ru-RU" dirty="0" smtClean="0"/>
              <a:t>Золотая осень»</a:t>
            </a:r>
            <a:r>
              <a:rPr lang="ru-RU" dirty="0" smtClean="0"/>
              <a:t>, которые ребята мастерили вместе со своими родителями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2857496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108</Words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 Windows</cp:lastModifiedBy>
  <cp:revision>10</cp:revision>
  <dcterms:created xsi:type="dcterms:W3CDTF">2022-10-26T07:43:52Z</dcterms:created>
  <dcterms:modified xsi:type="dcterms:W3CDTF">2022-10-26T09:17:39Z</dcterms:modified>
</cp:coreProperties>
</file>