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71" r:id="rId4"/>
    <p:sldId id="257" r:id="rId5"/>
    <p:sldId id="263" r:id="rId6"/>
    <p:sldId id="26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F7EAB16-453C-4983-B7D5-864CBD40990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501ABCD-A942-4689-B0E8-076B9CA0F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143139"/>
          </a:xfrm>
          <a:noFill/>
        </p:spPr>
        <p:txBody>
          <a:bodyPr/>
          <a:lstStyle/>
          <a:p>
            <a:r>
              <a:rPr lang="ru-RU" sz="2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МДОАУ «Детский сад №48» г.Орска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ЛЭПБУК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«ПРАВИЛА ДОРОЖНОГО ДВИЖЕНИЯ»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</a:p>
          <a:p>
            <a:r>
              <a:rPr lang="ru-RU" dirty="0" smtClean="0"/>
              <a:t>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Воспитатель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Дронова Н.Г.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80928"/>
            <a:ext cx="5220072" cy="34800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416824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Ребусы. </a:t>
            </a:r>
            <a:r>
              <a:rPr lang="ru-RU" dirty="0" smtClean="0"/>
              <a:t>Данный раздел представляют вращающиеся веерные полоски, на которые наклеены ребусы по ПДД.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Активизировать мыслительную и познавательную деятельность.</a:t>
            </a:r>
          </a:p>
          <a:p>
            <a:pPr marL="0" indent="34290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6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284984"/>
            <a:ext cx="4211960" cy="31589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Игра 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«Разложи знаки по группам»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dirty="0" smtClean="0"/>
              <a:t>Этот раздел представляет конверт с карточками, на которых изображены </a:t>
            </a:r>
            <a:r>
              <a:rPr lang="ru-RU" b="1" dirty="0" smtClean="0"/>
              <a:t>дорожные знаки</a:t>
            </a:r>
            <a:r>
              <a:rPr lang="ru-RU" dirty="0" smtClean="0"/>
              <a:t>.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Развитие памяти, объяснительной речи. Развитие словаря, грамматически </a:t>
            </a:r>
          </a:p>
          <a:p>
            <a:pPr marL="0" indent="0">
              <a:buNone/>
            </a:pPr>
            <a:r>
              <a:rPr lang="ru-RU" dirty="0" smtClean="0"/>
              <a:t> правильной связной речи.</a:t>
            </a:r>
          </a:p>
          <a:p>
            <a:pPr marL="0" indent="342900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887.JPG"/>
          <p:cNvPicPr>
            <a:picLocks noChangeAspect="1"/>
          </p:cNvPicPr>
          <p:nvPr/>
        </p:nvPicPr>
        <p:blipFill>
          <a:blip r:embed="rId2" cstate="print"/>
          <a:srcRect r="8020"/>
          <a:stretch>
            <a:fillRect/>
          </a:stretch>
        </p:blipFill>
        <p:spPr>
          <a:xfrm>
            <a:off x="2843808" y="2924944"/>
            <a:ext cx="4536504" cy="328802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Советы светофора. </a:t>
            </a:r>
            <a:r>
              <a:rPr lang="ru-RU" dirty="0" smtClean="0"/>
              <a:t>Это карточки с вариантами </a:t>
            </a:r>
            <a:r>
              <a:rPr lang="ru-RU" b="1" dirty="0" smtClean="0"/>
              <a:t>правил</a:t>
            </a:r>
            <a:r>
              <a:rPr lang="ru-RU" dirty="0" smtClean="0"/>
              <a:t> дорожного движения с иллюстрациями. 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 </a:t>
            </a:r>
            <a:r>
              <a:rPr lang="ru-RU" dirty="0" smtClean="0"/>
              <a:t>Уточнить и закрепить </a:t>
            </a:r>
            <a:r>
              <a:rPr lang="ru-RU" b="1" dirty="0" smtClean="0"/>
              <a:t>правила</a:t>
            </a: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 smtClean="0"/>
              <a:t>перехода через проезжую часть </a:t>
            </a:r>
            <a:r>
              <a:rPr lang="ru-RU" b="1" dirty="0" smtClean="0"/>
              <a:t>дороги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</a:t>
            </a:r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Знайкины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вопросы.</a:t>
            </a:r>
            <a:r>
              <a:rPr lang="ru-RU" dirty="0" smtClean="0"/>
              <a:t> Раздел представлен в виде карточек с </a:t>
            </a:r>
            <a:r>
              <a:rPr lang="ru-RU" dirty="0" err="1" smtClean="0"/>
              <a:t>соответсивиями</a:t>
            </a:r>
            <a:r>
              <a:rPr lang="ru-RU" dirty="0" smtClean="0"/>
              <a:t>.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Закрепить представления детей о работе полицейских. Активизировать процессы мышления, сообразительность, находчивость.</a:t>
            </a:r>
          </a:p>
          <a:p>
            <a:endParaRPr lang="ru-RU" dirty="0"/>
          </a:p>
        </p:txBody>
      </p:sp>
      <p:pic>
        <p:nvPicPr>
          <p:cNvPr id="5" name="Рисунок 4" descr="P1060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340" y="2924605"/>
            <a:ext cx="4969060" cy="33127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60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284984"/>
            <a:ext cx="4091947" cy="30689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4525963"/>
          </a:xfrm>
        </p:spPr>
        <p:txBody>
          <a:bodyPr/>
          <a:lstStyle/>
          <a:p>
            <a:pPr marL="0" indent="369888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Игра «Театр».</a:t>
            </a:r>
            <a:r>
              <a:rPr lang="ru-RU" dirty="0" smtClean="0"/>
              <a:t> Это раздел представляет собой знаки, персонажи, машины и макет дороги, вырезанные по контуру. </a:t>
            </a:r>
          </a:p>
          <a:p>
            <a:pPr marL="0" indent="369888">
              <a:buNone/>
            </a:pPr>
            <a:r>
              <a:rPr lang="ru-RU" b="1" u="sng" dirty="0" smtClean="0"/>
              <a:t>ЦЕЛЬ</a:t>
            </a:r>
            <a:r>
              <a:rPr lang="ru-RU" dirty="0" smtClean="0"/>
              <a:t>: Закрепить представление о </a:t>
            </a:r>
            <a:r>
              <a:rPr lang="ru-RU" b="1" dirty="0" smtClean="0"/>
              <a:t>правилах</a:t>
            </a:r>
            <a:r>
              <a:rPr lang="ru-RU" dirty="0" smtClean="0"/>
              <a:t> перехода проезжей части улицы. Развивать внимание, зрительное восприятие, связную речь.</a:t>
            </a:r>
          </a:p>
          <a:p>
            <a:pPr marL="0" indent="369888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4525963"/>
          </a:xfrm>
        </p:spPr>
        <p:txBody>
          <a:bodyPr/>
          <a:lstStyle/>
          <a:p>
            <a:pPr marL="0" indent="369888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Игра «Расскажи историю и найди ошибку». </a:t>
            </a:r>
            <a:r>
              <a:rPr lang="ru-RU" dirty="0" smtClean="0"/>
              <a:t>Данный раздел представлен в виде конверта с сюжетными картинками.</a:t>
            </a:r>
          </a:p>
          <a:p>
            <a:pPr marL="0" indent="369888"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Уточнить и закрепить правила дорожного движения.</a:t>
            </a:r>
          </a:p>
        </p:txBody>
      </p:sp>
      <p:pic>
        <p:nvPicPr>
          <p:cNvPr id="5" name="Рисунок 4" descr="P1060896.JPG"/>
          <p:cNvPicPr>
            <a:picLocks noChangeAspect="1"/>
          </p:cNvPicPr>
          <p:nvPr/>
        </p:nvPicPr>
        <p:blipFill>
          <a:blip r:embed="rId2" cstate="print"/>
          <a:srcRect l="18888"/>
          <a:stretch>
            <a:fillRect/>
          </a:stretch>
        </p:blipFill>
        <p:spPr>
          <a:xfrm>
            <a:off x="4283968" y="2492896"/>
            <a:ext cx="4019939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60891.JPG"/>
          <p:cNvPicPr>
            <a:picLocks noChangeAspect="1"/>
          </p:cNvPicPr>
          <p:nvPr/>
        </p:nvPicPr>
        <p:blipFill>
          <a:blip r:embed="rId2" cstate="print"/>
          <a:srcRect l="21541" r="3066"/>
          <a:stretch>
            <a:fillRect/>
          </a:stretch>
        </p:blipFill>
        <p:spPr>
          <a:xfrm>
            <a:off x="4716016" y="2852936"/>
            <a:ext cx="3664497" cy="3240360"/>
          </a:xfrm>
          <a:prstGeom prst="rect">
            <a:avLst/>
          </a:prstGeom>
        </p:spPr>
      </p:pic>
      <p:pic>
        <p:nvPicPr>
          <p:cNvPr id="5" name="Рисунок 4" descr="P1060892.JPG"/>
          <p:cNvPicPr>
            <a:picLocks noChangeAspect="1"/>
          </p:cNvPicPr>
          <p:nvPr/>
        </p:nvPicPr>
        <p:blipFill>
          <a:blip r:embed="rId3" cstate="print"/>
          <a:srcRect l="12491" r="8089"/>
          <a:stretch>
            <a:fillRect/>
          </a:stretch>
        </p:blipFill>
        <p:spPr>
          <a:xfrm>
            <a:off x="755576" y="2852936"/>
            <a:ext cx="3888432" cy="32640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344816" cy="4525963"/>
          </a:xfrm>
        </p:spPr>
        <p:txBody>
          <a:bodyPr/>
          <a:lstStyle/>
          <a:p>
            <a:pPr marL="0" indent="357188">
              <a:buNone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Игра «Найди отличия». </a:t>
            </a:r>
            <a:r>
              <a:rPr lang="ru-RU" dirty="0" smtClean="0"/>
              <a:t>Игра представляет собой карточки с сюжетом на двух картинках.</a:t>
            </a:r>
          </a:p>
          <a:p>
            <a:pPr marL="0" indent="357188">
              <a:buNone/>
            </a:pPr>
            <a:r>
              <a:rPr lang="ru-RU" b="1" u="sng" dirty="0" smtClean="0"/>
              <a:t>ЦЕЛЬ: </a:t>
            </a:r>
            <a:r>
              <a:rPr lang="ru-RU" dirty="0" smtClean="0"/>
              <a:t> Развитие внимания, усидчивости и объяснительной речи.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3071834"/>
          </a:xfrm>
        </p:spPr>
        <p:txBody>
          <a:bodyPr/>
          <a:lstStyle/>
          <a:p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b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</a:t>
            </a:r>
            <a:b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внимание!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20688"/>
            <a:ext cx="6929486" cy="5688632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«Для ребят дошкольного возраста игры имеют исключительное значение: игра для них - учеба, игра для них - труд, игра для них - серьезная форма воспитания. Игра для дошкольников - способ познания окружающего»,- говорила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Н.К. Крупская.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60812.JPG"/>
          <p:cNvPicPr>
            <a:picLocks noChangeAspect="1"/>
          </p:cNvPicPr>
          <p:nvPr/>
        </p:nvPicPr>
        <p:blipFill>
          <a:blip r:embed="rId2" cstate="print"/>
          <a:srcRect l="9256"/>
          <a:stretch>
            <a:fillRect/>
          </a:stretch>
        </p:blipFill>
        <p:spPr>
          <a:xfrm>
            <a:off x="251520" y="3212976"/>
            <a:ext cx="4235963" cy="35010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indent="342900"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latin typeface="Calibri" pitchFamily="34" charset="0"/>
              </a:rPr>
              <a:t>Игра-</a:t>
            </a:r>
            <a:r>
              <a:rPr lang="ru-RU" sz="4800" dirty="0" smtClean="0">
                <a:latin typeface="Calibri" pitchFamily="34" charset="0"/>
              </a:rPr>
              <a:t> один из важнейших видов деятельности ребенка, его самовыражения, способ </a:t>
            </a: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его соверш</a:t>
            </a:r>
            <a:r>
              <a:rPr lang="ru-RU" sz="4800" dirty="0" smtClean="0">
                <a:latin typeface="Calibri" pitchFamily="34" charset="0"/>
              </a:rPr>
              <a:t>енствования.</a:t>
            </a:r>
            <a:endParaRPr lang="ru-RU" sz="4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marL="0" indent="357188">
              <a:buNone/>
            </a:pPr>
            <a:r>
              <a:rPr lang="ru-RU" sz="2400" dirty="0" smtClean="0"/>
              <a:t>Актуальность данного пособия обусловлена тревожной статистикой, свидетельствующей о росте </a:t>
            </a:r>
            <a:r>
              <a:rPr lang="ru-RU" sz="2400" b="1" dirty="0" smtClean="0"/>
              <a:t>дорожно</a:t>
            </a:r>
            <a:r>
              <a:rPr lang="ru-RU" sz="2400" dirty="0" smtClean="0"/>
              <a:t>-транспортного травматизма, в том числе в нашем городе. Важно не только оберегать ребенка от опасности, но и готовить его к встрече с возможными трудностями (особенно важно для будущих первоклассников, формировать представления о наиболее опасных ситуациях, о необходимости соблюдения мер предосторожности, а также прививать навыки безопасного поведения, в том числе и на улице.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285860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4446"/>
          </a:xfrm>
        </p:spPr>
        <p:txBody>
          <a:bodyPr/>
          <a:lstStyle/>
          <a:p>
            <a:r>
              <a:rPr lang="ru-RU" sz="5400" dirty="0" smtClean="0">
                <a:solidFill>
                  <a:srgbClr val="7030A0"/>
                </a:solidFill>
                <a:latin typeface="Arial Black" pitchFamily="34" charset="0"/>
              </a:rPr>
              <a:t>Цель и задачи:</a:t>
            </a:r>
            <a:endParaRPr lang="ru-RU" sz="5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/>
          <a:lstStyle/>
          <a:p>
            <a:pPr marL="0" indent="342900">
              <a:buNone/>
            </a:pPr>
            <a:r>
              <a:rPr lang="ru-RU" sz="1800" b="1" i="1" dirty="0" smtClean="0"/>
              <a:t>Цель</a:t>
            </a:r>
            <a:r>
              <a:rPr lang="ru-RU" sz="1800" i="1" dirty="0" smtClean="0"/>
              <a:t> </a:t>
            </a:r>
            <a:r>
              <a:rPr lang="ru-RU" sz="1800" b="1" i="1" dirty="0" smtClean="0"/>
              <a:t>ЛЭПБУКА </a:t>
            </a:r>
            <a:r>
              <a:rPr lang="ru-RU" sz="1800" i="1" dirty="0" smtClean="0"/>
              <a:t>«</a:t>
            </a:r>
            <a:r>
              <a:rPr lang="ru-RU" sz="1800" b="1" i="1" dirty="0" smtClean="0"/>
              <a:t>Правила дорожного движения</a:t>
            </a:r>
            <a:r>
              <a:rPr lang="ru-RU" sz="1800" i="1" dirty="0" smtClean="0"/>
              <a:t>»: </a:t>
            </a:r>
            <a:r>
              <a:rPr lang="ru-RU" sz="1800" dirty="0" smtClean="0"/>
              <a:t>формирование системы представлений, умений и навыков у детей дошкольного возраста по </a:t>
            </a:r>
            <a:r>
              <a:rPr lang="ru-RU" sz="1800" b="1" dirty="0" smtClean="0"/>
              <a:t>правилам дорожного движения</a:t>
            </a:r>
            <a:r>
              <a:rPr lang="ru-RU" sz="1800" dirty="0" smtClean="0"/>
              <a:t>.</a:t>
            </a:r>
          </a:p>
          <a:p>
            <a:pPr marL="0" indent="342900">
              <a:buNone/>
            </a:pPr>
            <a:r>
              <a:rPr lang="ru-RU" sz="1800" b="1" i="1" u="sng" dirty="0" smtClean="0"/>
              <a:t>Задачи</a:t>
            </a:r>
            <a:r>
              <a:rPr lang="ru-RU" sz="1800" b="1" i="1" dirty="0" smtClean="0"/>
              <a:t>:</a:t>
            </a:r>
            <a:r>
              <a:rPr lang="ru-RU" sz="1800" dirty="0" smtClean="0"/>
              <a:t> - Расширять представления детей о </a:t>
            </a:r>
            <a:r>
              <a:rPr lang="ru-RU" sz="1800" b="1" dirty="0" smtClean="0"/>
              <a:t>правилах дорожного движения</a:t>
            </a:r>
            <a:r>
              <a:rPr lang="ru-RU" sz="1800" dirty="0" smtClean="0"/>
              <a:t>, строением улицы и </a:t>
            </a:r>
            <a:r>
              <a:rPr lang="ru-RU" sz="1800" b="1" dirty="0" smtClean="0"/>
              <a:t>дорожными знаками</a:t>
            </a:r>
            <a:r>
              <a:rPr lang="ru-RU" sz="1800" dirty="0" smtClean="0"/>
              <a:t>, предназначенными для водителей и пешеходов.</a:t>
            </a:r>
          </a:p>
          <a:p>
            <a:pPr marL="0" indent="342900"/>
            <a:r>
              <a:rPr lang="ru-RU" sz="1800" dirty="0" smtClean="0"/>
              <a:t>- Развивать умение предвидеть опасное событие, уметь по возможности избегать его, а при необходимости действовать.</a:t>
            </a:r>
          </a:p>
          <a:p>
            <a:pPr marL="0" indent="342900"/>
            <a:r>
              <a:rPr lang="ru-RU" sz="1800" dirty="0" smtClean="0"/>
              <a:t>- Развивать осторожность, внимательность, самостоятельность, ответственность и осмотрительность на </a:t>
            </a:r>
            <a:r>
              <a:rPr lang="ru-RU" sz="1800" b="1" dirty="0" smtClean="0"/>
              <a:t>дороге</a:t>
            </a:r>
            <a:r>
              <a:rPr lang="ru-RU" sz="1800" dirty="0" smtClean="0"/>
              <a:t>.</a:t>
            </a:r>
          </a:p>
          <a:p>
            <a:pPr marL="0" indent="342900"/>
            <a:r>
              <a:rPr lang="ru-RU" sz="1800" dirty="0" smtClean="0"/>
              <a:t>- Стимулировать познавательную активность, способствовать развитию коммуникативных навыков.</a:t>
            </a:r>
          </a:p>
          <a:p>
            <a:pPr marL="0" indent="342900"/>
            <a:r>
              <a:rPr lang="ru-RU" sz="1800" dirty="0" smtClean="0"/>
              <a:t>- Развивать связную речь, активный словарь.</a:t>
            </a:r>
          </a:p>
          <a:p>
            <a:pPr marL="0" indent="342900"/>
            <a:r>
              <a:rPr lang="ru-RU" sz="1800" dirty="0" smtClean="0"/>
              <a:t>- Воспитывать чувство ответственности, личной безопасности и самосохранения.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07157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+mn-lt"/>
              </a:rPr>
              <a:t>Основные виды деятельности:</a:t>
            </a:r>
            <a:endParaRPr lang="ru-RU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1966"/>
          </a:xfrm>
        </p:spPr>
        <p:txBody>
          <a:bodyPr/>
          <a:lstStyle/>
          <a:p>
            <a:r>
              <a:rPr lang="ru-RU" dirty="0" smtClean="0"/>
              <a:t>обучение детей на основе современных педагогических технологий теоретическим знаниям;</a:t>
            </a:r>
          </a:p>
          <a:p>
            <a:r>
              <a:rPr lang="ru-RU" dirty="0" smtClean="0"/>
              <a:t>самостоятельная творческая работа детей; </a:t>
            </a:r>
          </a:p>
          <a:p>
            <a:r>
              <a:rPr lang="ru-RU" dirty="0" smtClean="0"/>
              <a:t>практическая отработка навыков безопасного поведения на улице.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ЛЭПБУК 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«Правила дорожного движения»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состоит из 10 </a:t>
            </a:r>
            <a:r>
              <a:rPr lang="ru-RU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разделов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2132856"/>
            <a:ext cx="7488832" cy="4032448"/>
          </a:xfrm>
        </p:spPr>
        <p:txBody>
          <a:bodyPr/>
          <a:lstStyle/>
          <a:p>
            <a:pPr marL="0" indent="342900">
              <a:buNone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Раскраска. </a:t>
            </a:r>
            <a:r>
              <a:rPr lang="ru-RU" dirty="0" smtClean="0"/>
              <a:t>Включает в себя сменяемые листы с рисунками для раскрашивания по теме.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dirty="0" smtClean="0"/>
              <a:t>: Закрепить </a:t>
            </a:r>
            <a:r>
              <a:rPr lang="ru-RU" b="1" dirty="0" smtClean="0"/>
              <a:t>правила дорожного движения</a:t>
            </a:r>
            <a:r>
              <a:rPr lang="ru-RU" dirty="0" smtClean="0"/>
              <a:t> для пешеходов и водителей.</a:t>
            </a:r>
          </a:p>
          <a:p>
            <a:endParaRPr lang="ru-RU" dirty="0"/>
          </a:p>
        </p:txBody>
      </p:sp>
      <p:pic>
        <p:nvPicPr>
          <p:cNvPr id="5" name="Рисунок 4" descr="P1060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28729"/>
            <a:ext cx="345638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4224470" cy="31683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548680"/>
            <a:ext cx="7416824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Загадки. </a:t>
            </a:r>
            <a:r>
              <a:rPr lang="ru-RU" dirty="0" smtClean="0"/>
              <a:t>Представляет собой конвертик с карточками, на которых напечатаны загадки. Карточки меняются.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Развивать умственные способности, быстроту реакции, смекалку, самостоятельность.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24944"/>
            <a:ext cx="3840427" cy="32403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548680"/>
            <a:ext cx="7416824" cy="4525963"/>
          </a:xfrm>
        </p:spPr>
        <p:txBody>
          <a:bodyPr/>
          <a:lstStyle/>
          <a:p>
            <a:pPr marL="0" indent="342900">
              <a:buNone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Лото «Знаки».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Представляет собой 4 карточки, которые закрывают фишки с дорожными знаками.</a:t>
            </a:r>
          </a:p>
          <a:p>
            <a:pPr marL="0" indent="342900"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Закрепление </a:t>
            </a:r>
            <a:r>
              <a:rPr lang="ru-RU" b="1" dirty="0" smtClean="0"/>
              <a:t>правил дорожного движения</a:t>
            </a:r>
            <a:r>
              <a:rPr lang="ru-RU" dirty="0" smtClean="0"/>
              <a:t>. Развитие сообразительности, зрительного внимания.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8_cP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78_cP3</Template>
  <TotalTime>302</TotalTime>
  <Words>318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78_cP3</vt:lpstr>
      <vt:lpstr>МДОАУ «Детский сад №48» г.Орска  ЛЭПБУК «ПРАВИЛА ДОРОЖНОГО ДВИЖЕНИЯ»</vt:lpstr>
      <vt:lpstr>«Для ребят дошкольного возраста игры имеют исключительное значение: игра для них - учеба, игра для них - труд, игра для них - серьезная форма воспитания. Игра для дошкольников - способ познания окружающего»,- говорила  Н.К. Крупская. </vt:lpstr>
      <vt:lpstr>Слайд 3</vt:lpstr>
      <vt:lpstr>Слайд 4</vt:lpstr>
      <vt:lpstr>Цель и задачи:</vt:lpstr>
      <vt:lpstr>Основные виды деятельности:</vt:lpstr>
      <vt:lpstr>ЛЭПБУК «Правила дорожного движения» состоит из 10 разделов: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 игр в обучении детей ПДД</dc:title>
  <dc:creator>Максим</dc:creator>
  <cp:lastModifiedBy>Влад</cp:lastModifiedBy>
  <cp:revision>43</cp:revision>
  <dcterms:created xsi:type="dcterms:W3CDTF">2011-11-19T13:52:17Z</dcterms:created>
  <dcterms:modified xsi:type="dcterms:W3CDTF">2024-02-05T14:56:29Z</dcterms:modified>
</cp:coreProperties>
</file>