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70" r:id="rId5"/>
    <p:sldId id="275" r:id="rId6"/>
    <p:sldId id="288" r:id="rId7"/>
    <p:sldId id="258" r:id="rId8"/>
    <p:sldId id="284" r:id="rId9"/>
    <p:sldId id="285" r:id="rId10"/>
    <p:sldId id="287" r:id="rId11"/>
    <p:sldId id="260" r:id="rId12"/>
    <p:sldId id="280" r:id="rId13"/>
    <p:sldId id="274" r:id="rId14"/>
    <p:sldId id="277" r:id="rId15"/>
    <p:sldId id="290" r:id="rId16"/>
    <p:sldId id="279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Rg st="1" end="16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5366" autoAdjust="0"/>
  </p:normalViewPr>
  <p:slideViewPr>
    <p:cSldViewPr snapToGrid="0">
      <p:cViewPr varScale="1">
        <p:scale>
          <a:sx n="70" d="100"/>
          <a:sy n="70" d="100"/>
        </p:scale>
        <p:origin x="61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3D3E-1E69-421E-8C92-D4C4D1E7AAC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BDF8D-B92C-48CC-96D4-DC7D7386E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55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3D3E-1E69-421E-8C92-D4C4D1E7AAC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BDF8D-B92C-48CC-96D4-DC7D7386E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28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3D3E-1E69-421E-8C92-D4C4D1E7AAC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BDF8D-B92C-48CC-96D4-DC7D7386E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0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3D3E-1E69-421E-8C92-D4C4D1E7AAC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BDF8D-B92C-48CC-96D4-DC7D7386E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44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3D3E-1E69-421E-8C92-D4C4D1E7AAC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BDF8D-B92C-48CC-96D4-DC7D7386E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3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3D3E-1E69-421E-8C92-D4C4D1E7AAC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BDF8D-B92C-48CC-96D4-DC7D7386E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81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3D3E-1E69-421E-8C92-D4C4D1E7AAC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BDF8D-B92C-48CC-96D4-DC7D7386E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81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3D3E-1E69-421E-8C92-D4C4D1E7AAC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BDF8D-B92C-48CC-96D4-DC7D7386E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50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3D3E-1E69-421E-8C92-D4C4D1E7AAC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BDF8D-B92C-48CC-96D4-DC7D7386E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04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3D3E-1E69-421E-8C92-D4C4D1E7AAC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BDF8D-B92C-48CC-96D4-DC7D7386E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22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3D3E-1E69-421E-8C92-D4C4D1E7AAC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BDF8D-B92C-48CC-96D4-DC7D7386E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22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A3D3E-1E69-421E-8C92-D4C4D1E7AAC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BDF8D-B92C-48CC-96D4-DC7D7386E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268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7" Type="http://schemas.openxmlformats.org/officeDocument/2006/relationships/image" Target="../media/image4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lyuba.netboard.me/dyi6akmmvjjwju0/?link=6qa9NgCG-rptcBwMN-2e3OXI4M" TargetMode="Externa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52" y="216887"/>
            <a:ext cx="11911913" cy="658615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95816" y="342900"/>
            <a:ext cx="8151684" cy="63709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автономное учреждение «Центр развития ребёнка – </a:t>
            </a:r>
          </a:p>
          <a:p>
            <a:pPr lvl="0" algn="ctr"/>
            <a:r>
              <a:rPr lang="ru-RU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 104 г. Орска»</a:t>
            </a:r>
            <a:endParaRPr lang="ru-RU" sz="2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опыта работы</a:t>
            </a:r>
          </a:p>
          <a:p>
            <a:pPr lvl="0" algn="ctr"/>
            <a:r>
              <a:rPr lang="ru-RU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Здорововьесберегающие</a:t>
            </a:r>
            <a:r>
              <a:rPr lang="ru-RU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 в системе оздоровительной работы в ДОУ»</a:t>
            </a:r>
            <a:endParaRPr lang="ru-RU" sz="2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/>
            <a:r>
              <a:rPr lang="ru-RU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по физкультуре 1 КК</a:t>
            </a:r>
          </a:p>
          <a:p>
            <a:pPr lvl="0" algn="r"/>
            <a:r>
              <a:rPr lang="ru-RU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Рябова </a:t>
            </a:r>
            <a:r>
              <a:rPr lang="ru-RU" sz="2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Л.И</a:t>
            </a:r>
            <a:endParaRPr lang="ru-RU" sz="28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85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4" y="132347"/>
            <a:ext cx="11887199" cy="65572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78" y="680689"/>
            <a:ext cx="4896853" cy="273026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35705" y="132347"/>
            <a:ext cx="866273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Работа с семьёй</a:t>
            </a:r>
            <a:endParaRPr kumimoji="0" lang="ru-RU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815" y="971206"/>
            <a:ext cx="4674750" cy="26295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293" y="3719133"/>
            <a:ext cx="3753852" cy="28153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355" y="3410952"/>
            <a:ext cx="4743621" cy="30733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610" y="1543790"/>
            <a:ext cx="2889528" cy="3852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0374" y="4634397"/>
            <a:ext cx="2408348" cy="160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67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1020"/>
            <a:ext cx="11742821" cy="652111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86200" y="493296"/>
            <a:ext cx="8085221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u="sng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сохранения и стимулирования здоровья</a:t>
            </a:r>
            <a:r>
              <a:rPr lang="ru-RU" sz="3600" b="1" u="sng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Физические упражнения и подвижные игры</a:t>
            </a:r>
          </a:p>
          <a:p>
            <a:pPr algn="ctr"/>
            <a:endParaRPr lang="ru-RU" sz="540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ru-RU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92026"/>
            <a:ext cx="4077356" cy="24815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850" y="2745472"/>
            <a:ext cx="3659607" cy="20585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366" y="131020"/>
            <a:ext cx="3739045" cy="240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98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47" y="120316"/>
            <a:ext cx="11959389" cy="659330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96063" y="601579"/>
            <a:ext cx="694222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Гимнастика после сна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57" y="1524909"/>
            <a:ext cx="4973053" cy="47916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3191" y="1524909"/>
            <a:ext cx="2975106" cy="2853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7378" y="1524909"/>
            <a:ext cx="3108417" cy="34871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036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3657599" y="372978"/>
            <a:ext cx="837397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Технологии обучения здоровому образу жизни</a:t>
            </a:r>
            <a:r>
              <a:rPr lang="ru-RU" sz="36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Физкультурные праздники, досуги, занятия</a:t>
            </a:r>
          </a:p>
          <a:p>
            <a:pPr algn="ctr"/>
            <a:endParaRPr lang="ru-RU" sz="4400" b="1" u="sng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35" y="994719"/>
            <a:ext cx="4054860" cy="24871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635" y="3731389"/>
            <a:ext cx="4593367" cy="2583769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0115" y="2631989"/>
            <a:ext cx="4291886" cy="2414186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440" y="2653401"/>
            <a:ext cx="4364096" cy="24548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95085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4" y="132347"/>
            <a:ext cx="11887199" cy="65572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54643" y="360947"/>
            <a:ext cx="7411452" cy="16004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Закаливание, плавание</a:t>
            </a:r>
          </a:p>
          <a:p>
            <a:pPr algn="ctr"/>
            <a:endParaRPr lang="ru-RU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44" y="1135484"/>
            <a:ext cx="4115519" cy="23115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246" y="2136231"/>
            <a:ext cx="4481780" cy="2549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2" y="3756428"/>
            <a:ext cx="4082402" cy="229635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32" y="1454881"/>
            <a:ext cx="3673888" cy="22807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349" y="4247923"/>
            <a:ext cx="3179725" cy="207168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5343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3" y="216887"/>
            <a:ext cx="11911913" cy="658615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028303" y="506627"/>
            <a:ext cx="776004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Инновационная площадка «Здоровый дошкольник»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" name="Рисунок 7">
            <a:hlinkClick r:id="rId3" action="ppaction://hlinksldjump"/>
            <a:hlinkHover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307" y="2082039"/>
            <a:ext cx="3569043" cy="3569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605" y="2082039"/>
            <a:ext cx="2272327" cy="441136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03655" y="741405"/>
            <a:ext cx="4390768" cy="28931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linkClick r:id="rId6"/>
              </a:rPr>
              <a:t>  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linkClick r:id="rId6"/>
              </a:rPr>
              <a:t>https://lyuba.netboard.me/dyi6akmmvjjwju0/?link=6qa9NgCG-rptcBwMN-2e3OXI4M</a:t>
            </a: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linkClick r:id="rId6"/>
              </a:rPr>
              <a:t>      </a:t>
            </a:r>
            <a:endParaRPr lang="ru-RU" sz="32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861" y="3546433"/>
            <a:ext cx="4517528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8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66"/>
            <a:ext cx="12192000" cy="685956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67797" y="2967335"/>
            <a:ext cx="9856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ВНИМАНИЕ!!!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4379" y="6340641"/>
            <a:ext cx="1044341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Lyuba.1986.ru@mail.ru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011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2900" y="254000"/>
            <a:ext cx="11582400" cy="6350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2900" y="254000"/>
            <a:ext cx="11582400" cy="6350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254000"/>
            <a:ext cx="11836400" cy="6350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74900" y="444500"/>
            <a:ext cx="9550400" cy="64633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</a:t>
            </a:r>
          </a:p>
          <a:p>
            <a:pPr algn="ctr"/>
            <a:r>
              <a:rPr lang="ru-RU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Проблема сохранения и укрепления здоровья в современном обществе является одной из самых актуальных на сегодняшний день. Особенно остро эта проблема стоит в  образовательной области. Дошкольный возраст является решающим в формировании фундамента физического и психического здоровья.</a:t>
            </a:r>
          </a:p>
          <a:p>
            <a:pPr algn="ctr"/>
            <a:endParaRPr lang="ru-RU" sz="36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310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3" y="192504"/>
            <a:ext cx="11802979" cy="647299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84621" y="1395663"/>
            <a:ext cx="8253663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</a:t>
            </a:r>
            <a:r>
              <a:rPr lang="ru-RU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Забота о здоровье – важнейший труд воспитателя. От жизнерадостности, бодрости детей зависит их духовная жизнь, мировоззрение, умственное развитие, прочность знаний, вера в свои силы»</a:t>
            </a:r>
          </a:p>
          <a:p>
            <a:pPr algn="r"/>
            <a:r>
              <a:rPr lang="ru-RU" sz="32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В.А Сухомлинский</a:t>
            </a:r>
            <a:endParaRPr lang="ru-RU" sz="3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6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9" y="192505"/>
            <a:ext cx="11802978" cy="64970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00401" y="878305"/>
            <a:ext cx="8819146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</a:t>
            </a:r>
            <a:r>
              <a:rPr lang="ru-RU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Здоровьесберегающая</a:t>
            </a:r>
            <a:r>
              <a:rPr lang="ru-RU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технология</a:t>
            </a:r>
            <a:r>
              <a:rPr lang="ru-RU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</a:t>
            </a:r>
          </a:p>
          <a:p>
            <a:pPr algn="ctr"/>
            <a:r>
              <a:rPr lang="ru-RU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это система мер, включающая взаимосвязь и </a:t>
            </a:r>
            <a:r>
              <a:rPr lang="ru-RU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взаимодействие </a:t>
            </a:r>
            <a:r>
              <a:rPr lang="ru-RU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всех факторов образовательной среды, направленных на сохранение здоровья ребенка на всех </a:t>
            </a:r>
            <a:r>
              <a:rPr lang="ru-RU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этапах его </a:t>
            </a:r>
            <a:r>
              <a:rPr lang="ru-RU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обучения и </a:t>
            </a:r>
            <a:r>
              <a:rPr lang="ru-RU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развития»</a:t>
            </a:r>
          </a:p>
        </p:txBody>
      </p:sp>
    </p:spTree>
    <p:extLst>
      <p:ext uri="{BB962C8B-B14F-4D97-AF65-F5344CB8AC3E}">
        <p14:creationId xmlns:p14="http://schemas.microsoft.com/office/powerpoint/2010/main" val="324499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7" y="102268"/>
            <a:ext cx="11827042" cy="675573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95274" y="553453"/>
            <a:ext cx="755583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Цель </a:t>
            </a:r>
            <a:r>
              <a:rPr lang="ru-RU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здоровьесберегающих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образовательных технологий – 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создать условия для сохранения здоровья, донести до детей необходимые знания по здоровому образу жизни, научить использовать полученные знания в повседневной жизни.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729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4" y="72189"/>
            <a:ext cx="11718758" cy="671362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7751" y="546352"/>
            <a:ext cx="11152563" cy="76944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Двигательная активность        Компьютер 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3496" y="1440705"/>
            <a:ext cx="3716818" cy="34537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15" y="4176941"/>
            <a:ext cx="3809055" cy="25055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78" y="4477759"/>
            <a:ext cx="2966843" cy="22251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64" y="1407868"/>
            <a:ext cx="5309936" cy="298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75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7691" y="148280"/>
            <a:ext cx="3899297" cy="6481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016" y="148280"/>
            <a:ext cx="7895968" cy="6481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982176" y="53237"/>
            <a:ext cx="2510325" cy="2977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96" y="2935708"/>
            <a:ext cx="3693692" cy="369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6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4" y="156410"/>
            <a:ext cx="11827042" cy="66053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03" y="609813"/>
            <a:ext cx="3826042" cy="2487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752474" y="360947"/>
            <a:ext cx="690612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Условия для сохранения и укрепления </a:t>
            </a:r>
            <a:r>
              <a:rPr lang="ru-RU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здоровья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827" y="3074862"/>
            <a:ext cx="4817979" cy="2710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661" y="1671843"/>
            <a:ext cx="4178968" cy="2350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773" y="4022513"/>
            <a:ext cx="4211054" cy="2368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622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4" y="156410"/>
            <a:ext cx="11827042" cy="660533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752474" y="360947"/>
            <a:ext cx="690612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Условия для сохранения и укрепления </a:t>
            </a:r>
            <a:r>
              <a:rPr lang="ru-RU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здоровья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937" y="665645"/>
            <a:ext cx="4663844" cy="25422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446" y="3602038"/>
            <a:ext cx="4346825" cy="24508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6229" y="1830215"/>
            <a:ext cx="2536156" cy="38286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5600" y="1807497"/>
            <a:ext cx="3054361" cy="448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1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790</TotalTime>
  <Words>236</Words>
  <Application>Microsoft Office PowerPoint</Application>
  <PresentationFormat>Широкоэкранный</PresentationFormat>
  <Paragraphs>27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 Windows</cp:lastModifiedBy>
  <cp:revision>71</cp:revision>
  <dcterms:created xsi:type="dcterms:W3CDTF">2021-04-05T11:15:24Z</dcterms:created>
  <dcterms:modified xsi:type="dcterms:W3CDTF">2023-02-15T17:55:16Z</dcterms:modified>
</cp:coreProperties>
</file>