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82" r:id="rId12"/>
    <p:sldId id="269" r:id="rId13"/>
    <p:sldId id="263" r:id="rId14"/>
    <p:sldId id="262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5" r:id="rId24"/>
    <p:sldId id="279" r:id="rId25"/>
    <p:sldId id="280" r:id="rId26"/>
    <p:sldId id="281" r:id="rId27"/>
  </p:sldIdLst>
  <p:sldSz cx="9144000" cy="6858000" type="screen4x3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2348880"/>
            <a:ext cx="518457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797152"/>
            <a:ext cx="4860032" cy="8640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352" y="413792"/>
            <a:ext cx="7211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9938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0072" y="2924944"/>
            <a:ext cx="3923928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Мастер-класс по изготовлению декораций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4725144"/>
            <a:ext cx="4716016" cy="86409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Разработала: старший воспитатель 1 </a:t>
            </a:r>
            <a:r>
              <a:rPr lang="ru-RU" dirty="0" err="1" smtClean="0">
                <a:solidFill>
                  <a:srgbClr val="002060"/>
                </a:solidFill>
              </a:rPr>
              <a:t>кв.кат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Телятник Татьяна Адамовна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462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</a:t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 сад №19 общеразвивающего вида с приоритетным осуществлением художественно-эстетического развития воспитанников «Капитошка»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8928992" cy="1143000"/>
          </a:xfrm>
        </p:spPr>
        <p:txBody>
          <a:bodyPr>
            <a:noAutofit/>
          </a:bodyPr>
          <a:lstStyle/>
          <a:p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Материалы для изготовления объемной декорации</a:t>
            </a:r>
            <a:endParaRPr lang="ru-RU" sz="57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480" y="1721603"/>
            <a:ext cx="45365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Для изготовления объемной декорации, нам понадобилось: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Ткань: бязь, шифон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Любой набивной материал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Ватин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Фетр разноцветный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Липучка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Картон для основания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Нитки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Клей 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171" name="Picture 3" descr="C:\Users\Пользователь\Desktop\Декорации\IMG_20210401_114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61" y="1844824"/>
            <a:ext cx="2829858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Декорации\IMG_20210401_114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79413"/>
            <a:ext cx="2019951" cy="2693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Пользователь\Desktop\Декорации\IMG_20210401_114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0" y="5576326"/>
            <a:ext cx="2472542" cy="1224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Пользователь\Desktop\Декорации\IMG_20210401_1146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680" y="2204864"/>
            <a:ext cx="1604190" cy="1461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Пользователь\Desktop\Декорации\IMG_20210401_1146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81" y="4005064"/>
            <a:ext cx="1986218" cy="1327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Пользователь\Desktop\Декорации\IMG_20210401_1146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51607"/>
            <a:ext cx="1633059" cy="2348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55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10401-114509_TMpnycwU_Unp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04664"/>
            <a:ext cx="8704205" cy="5400600"/>
          </a:xfrm>
        </p:spPr>
      </p:pic>
      <p:pic>
        <p:nvPicPr>
          <p:cNvPr id="6" name="Picture 2" descr="http://www.eduportal44.ru/BuyR/uprobr/rmk/DocLib9/d1eb6846f08ac6884b4c2c6a8b39731d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852">
            <a:off x="-257150" y="5904842"/>
            <a:ext cx="1708625" cy="8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7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5957"/>
            <a:ext cx="7624406" cy="532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96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8928992" cy="1143000"/>
          </a:xfrm>
        </p:spPr>
        <p:txBody>
          <a:bodyPr>
            <a:noAutofit/>
          </a:bodyPr>
          <a:lstStyle/>
          <a:p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Декорации из пластилина</a:t>
            </a:r>
            <a:endParaRPr lang="ru-RU" sz="57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441009" cy="534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9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8928992" cy="1143000"/>
          </a:xfrm>
        </p:spPr>
        <p:txBody>
          <a:bodyPr>
            <a:noAutofit/>
          </a:bodyPr>
          <a:lstStyle/>
          <a:p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Декорации из пластилина</a:t>
            </a:r>
            <a:endParaRPr lang="ru-RU" sz="57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700808"/>
            <a:ext cx="781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Декорации можно изготовить из классического пластилина и облегченного затвердевающего пластилина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67944" y="2564904"/>
            <a:ext cx="4824536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/>
              <a:t>«+»</a:t>
            </a:r>
          </a:p>
          <a:p>
            <a:pPr lvl="0"/>
            <a:r>
              <a:rPr lang="ru-RU" sz="1600" dirty="0"/>
              <a:t>- Бюджетная стоимость;</a:t>
            </a:r>
          </a:p>
          <a:p>
            <a:pPr lvl="0"/>
            <a:r>
              <a:rPr lang="ru-RU" sz="1600" dirty="0"/>
              <a:t>- Отлично сохраняет форму и фигуру;</a:t>
            </a:r>
          </a:p>
          <a:p>
            <a:pPr lvl="0"/>
            <a:r>
              <a:rPr lang="ru-RU" sz="1600" dirty="0"/>
              <a:t>- Легко формируется в любую необходимую форму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99172" y="4077072"/>
            <a:ext cx="4793307" cy="23042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/>
              <a:t>«-»</a:t>
            </a:r>
          </a:p>
          <a:p>
            <a:pPr lvl="0"/>
            <a:r>
              <a:rPr lang="ru-RU" sz="1600" dirty="0" smtClean="0"/>
              <a:t>- Необходима </a:t>
            </a:r>
            <a:r>
              <a:rPr lang="ru-RU" sz="1600" dirty="0"/>
              <a:t>предварительная подготовка в виде разогрева</a:t>
            </a:r>
            <a:r>
              <a:rPr lang="ru-RU" sz="1600" dirty="0" smtClean="0"/>
              <a:t>;</a:t>
            </a:r>
            <a:r>
              <a:rPr lang="ru-RU" sz="1600" dirty="0"/>
              <a:t> </a:t>
            </a:r>
          </a:p>
          <a:p>
            <a:pPr lvl="0"/>
            <a:r>
              <a:rPr lang="ru-RU" sz="1600" dirty="0" smtClean="0"/>
              <a:t>- В </a:t>
            </a:r>
            <a:r>
              <a:rPr lang="ru-RU" sz="1600" dirty="0"/>
              <a:t>руках от тепла быстро теряет форму</a:t>
            </a:r>
            <a:r>
              <a:rPr lang="ru-RU" sz="1600" dirty="0" smtClean="0"/>
              <a:t>;</a:t>
            </a:r>
          </a:p>
          <a:p>
            <a:pPr lvl="0"/>
            <a:r>
              <a:rPr lang="ru-RU" sz="1600" dirty="0" smtClean="0"/>
              <a:t>- </a:t>
            </a:r>
            <a:r>
              <a:rPr lang="ru-RU" sz="1600" dirty="0"/>
              <a:t>Пачкает руки и мебель</a:t>
            </a:r>
          </a:p>
          <a:p>
            <a:pPr lvl="0"/>
            <a:r>
              <a:rPr lang="ru-RU" sz="1600" dirty="0"/>
              <a:t>- Сильно </a:t>
            </a:r>
            <a:r>
              <a:rPr lang="ru-RU" sz="1600" dirty="0" smtClean="0"/>
              <a:t>притягивает </a:t>
            </a:r>
            <a:r>
              <a:rPr lang="ru-RU" sz="1600" dirty="0"/>
              <a:t>пыль и ее не смахнешь, </a:t>
            </a:r>
            <a:r>
              <a:rPr lang="ru-RU" sz="1600" dirty="0" err="1"/>
              <a:t>т.о</a:t>
            </a:r>
            <a:r>
              <a:rPr lang="ru-RU" sz="1600" dirty="0"/>
              <a:t>. поделка быстро пачкается;</a:t>
            </a:r>
          </a:p>
          <a:p>
            <a:pPr lvl="0"/>
            <a:r>
              <a:rPr lang="ru-RU" sz="1600" dirty="0"/>
              <a:t>- Срок службы </a:t>
            </a:r>
            <a:r>
              <a:rPr lang="ru-RU" sz="1600" dirty="0" smtClean="0"/>
              <a:t>короткий.</a:t>
            </a:r>
            <a:endParaRPr lang="ru-RU" sz="1600" b="1" dirty="0"/>
          </a:p>
          <a:p>
            <a:pPr lvl="0"/>
            <a:endParaRPr lang="ru-RU" b="1" dirty="0"/>
          </a:p>
        </p:txBody>
      </p:sp>
      <p:pic>
        <p:nvPicPr>
          <p:cNvPr id="11" name="Picture 2" descr="C:\Users\Пользователь\Desktop\Декорации\plastilin_luch_quot_klassika_quot_18_tsvetov_v_kartonnoy_korobke_154049919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8928992" cy="1143000"/>
          </a:xfrm>
        </p:spPr>
        <p:txBody>
          <a:bodyPr>
            <a:noAutofit/>
          </a:bodyPr>
          <a:lstStyle/>
          <a:p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Декорации из пластилина</a:t>
            </a:r>
            <a:endParaRPr lang="ru-RU" sz="57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700808"/>
            <a:ext cx="7812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Легкий затвердевающий пластилин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67943" y="2125698"/>
            <a:ext cx="4824536" cy="28154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/>
              <a:t>«+»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После застывания становится легким;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Если приклеить на основу в сыром виде, хорошо прилипает;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Не пачкает руки и мебель;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Держит любую форму, не зависимо от того сколько времени находится в руках;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Благодаря рыхлой текстуре, его можно окрасить в другой цвет;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С него легко смахивается пыль;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Долгосрочный срок службы.</a:t>
            </a:r>
          </a:p>
          <a:p>
            <a:pPr marL="285750" lvl="0" indent="-285750">
              <a:buFontTx/>
              <a:buChar char="-"/>
            </a:pPr>
            <a:endParaRPr lang="ru-RU" sz="1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99172" y="5085184"/>
            <a:ext cx="4793307" cy="15121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/>
              <a:t>«-»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Начинает через час затвердевать на воздухе;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После застывания не пригоден для повторного использования;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Сложно размазывается по поверхности;</a:t>
            </a:r>
          </a:p>
          <a:p>
            <a:pPr marL="285750" lvl="0" indent="-285750">
              <a:buFontTx/>
              <a:buChar char="-"/>
            </a:pPr>
            <a:r>
              <a:rPr lang="ru-RU" sz="1500" dirty="0" smtClean="0"/>
              <a:t>Дороже чем классический пластилин</a:t>
            </a:r>
            <a:r>
              <a:rPr lang="ru-RU" sz="1600" dirty="0" smtClean="0"/>
              <a:t>.</a:t>
            </a:r>
            <a:endParaRPr lang="ru-RU" b="1" dirty="0"/>
          </a:p>
        </p:txBody>
      </p:sp>
      <p:pic>
        <p:nvPicPr>
          <p:cNvPr id="10243" name="Picture 3" descr="C:\Users\Пользователь\Desktop\Декорации\reLa5Oi3ty1JAgeAqTIQ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2652078" cy="24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752" y="404664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Изготавливаем декорации из легкого застывающего пластилина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9553"/>
            <a:ext cx="8229600" cy="4364182"/>
          </a:xfrm>
        </p:spPr>
      </p:pic>
    </p:spTree>
    <p:extLst>
      <p:ext uri="{BB962C8B-B14F-4D97-AF65-F5344CB8AC3E}">
        <p14:creationId xmlns:p14="http://schemas.microsoft.com/office/powerpoint/2010/main" val="10902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На плотный картон, наклеиваем нарисованный или распечатанный сюжет, необходимый для нас декорации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846232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3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Берем облегченный затвердевающий пластилин 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определенного цвета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9693"/>
            <a:ext cx="8229600" cy="4363902"/>
          </a:xfrm>
        </p:spPr>
      </p:pic>
    </p:spTree>
    <p:extLst>
      <p:ext uri="{BB962C8B-B14F-4D97-AF65-F5344CB8AC3E}">
        <p14:creationId xmlns:p14="http://schemas.microsoft.com/office/powerpoint/2010/main" val="19884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Начинаем наносить и растирать пластилин по границам рисунка. Для придания объема раскатываем и наклеиваем «колбаски» и «шарики». 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Процесс трудоемкий и занимает 1,5 -2 часа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7902"/>
            <a:ext cx="8229600" cy="4367483"/>
          </a:xfrm>
        </p:spPr>
      </p:pic>
    </p:spTree>
    <p:extLst>
      <p:ext uri="{BB962C8B-B14F-4D97-AF65-F5344CB8AC3E}">
        <p14:creationId xmlns:p14="http://schemas.microsoft.com/office/powerpoint/2010/main" val="42525126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Декорация</a:t>
            </a:r>
            <a:endParaRPr lang="ru-RU" sz="6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060848"/>
            <a:ext cx="71287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(</a:t>
            </a:r>
            <a:r>
              <a:rPr lang="ru-RU" sz="3200" b="1" dirty="0">
                <a:solidFill>
                  <a:schemeClr val="bg1"/>
                </a:solidFill>
              </a:rPr>
              <a:t>от фр. </a:t>
            </a:r>
            <a:r>
              <a:rPr lang="ru-RU" sz="3200" b="1" dirty="0" err="1">
                <a:solidFill>
                  <a:schemeClr val="bg1"/>
                </a:solidFill>
              </a:rPr>
              <a:t>decoratio</a:t>
            </a:r>
            <a:r>
              <a:rPr lang="ru-RU" sz="3200" b="1" dirty="0">
                <a:solidFill>
                  <a:schemeClr val="bg1"/>
                </a:solidFill>
              </a:rPr>
              <a:t> — украшение) —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в широком значении слова под декорацией понимают совокупность элементов, составляющих внешнее оформление архитектурного сооружения, его интерьеров, а также предметов быта, изделий декоративно-прикладного искусства</a:t>
            </a:r>
            <a:r>
              <a:rPr lang="ru-RU" sz="32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80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Пластин с декорациями можно сделать больше, чтобы можно было продемонстрировать сменяемость сюжета. 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Например, сначала «Попросилась лиса к зайцу пожить, да его же и выгнала. Сидит заинька возле своего домика и плачет..»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4612705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04" y="2996952"/>
            <a:ext cx="55181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8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Затем, изготавливаем персонажей к сказке которую мы хотим обыграть. Вначале на картоне рисуем персонажа, вырезаем и наносим на заготовку пластилин. Для придания объема (например, на морду голову) наносим больше пластилина и вытягиваем мордочку.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799"/>
            <a:ext cx="401796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34657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6" y="4077072"/>
            <a:ext cx="426085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53" y="4454368"/>
            <a:ext cx="3463852" cy="1945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44286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Если персонажи будут не настольные, то к ним можно приделать палочку, для этого приставляем заготовленную палочку к задней стороне поделки и также промазываем ее пластилином.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4427396" cy="3320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" y="1532880"/>
            <a:ext cx="4194175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2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Для изготовления каркаса декорации нам понадобиться крышка от коробки, которую мы тоже обмазываем пластилином. Для того чтобы сюжет декорации можно было менять, внутреннюю сторону (нишу) не обклеиваем.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2808312" cy="1888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49080"/>
            <a:ext cx="3408379" cy="2556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 descr="C:\Users\Пользователь\Desktop\Декорации\изображение_viber_2021-05-16_09-19-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52836"/>
            <a:ext cx="3456384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827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Декорация для обыгрывания сказки «Лиса и заяц» готова!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445000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00064"/>
            <a:ext cx="3420854" cy="3662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372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Декорация для обыгрывания сказки «Лиса и заяц» готова!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4" y="1998663"/>
            <a:ext cx="8040611" cy="4525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89164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5567" y="548680"/>
            <a:ext cx="6336704" cy="1152128"/>
          </a:xfrm>
        </p:spPr>
        <p:txBody>
          <a:bodyPr>
            <a:noAutofit/>
          </a:bodyPr>
          <a:lstStyle/>
          <a:p>
            <a:r>
              <a:rPr lang="ru-RU" sz="4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4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645025"/>
            <a:ext cx="7772400" cy="1500187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ЖЕЛАЕМ ВСЕМ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ТВОРЧЕСКИХ УЧСПЕХОВ!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s://thumbs.gfycat.com/UnsightlyRareBlacknorwegianelkhound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941168"/>
            <a:ext cx="16288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thumbs.gfycat.com/LonelySociableAsiaticmouflon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37" y="1135620"/>
            <a:ext cx="2221371" cy="222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46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13792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Театральная декорация</a:t>
            </a:r>
            <a:endParaRPr lang="ru-RU" sz="6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060848"/>
            <a:ext cx="7128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представляют по большей части либо пейзажи, либо перспективные виды улиц, площадей и внутренности зданий. Они пишутся красками на холсте. Главные составные части каждой театральной декорации — задник и кулисы.</a:t>
            </a:r>
          </a:p>
        </p:txBody>
      </p:sp>
    </p:spTree>
    <p:extLst>
      <p:ext uri="{BB962C8B-B14F-4D97-AF65-F5344CB8AC3E}">
        <p14:creationId xmlns:p14="http://schemas.microsoft.com/office/powerpoint/2010/main" val="1268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13792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Основная роль декораций</a:t>
            </a:r>
            <a:endParaRPr lang="ru-RU" sz="6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7835" y="1484784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создание </a:t>
            </a:r>
            <a:r>
              <a:rPr lang="ru-RU" sz="3200" b="1" dirty="0">
                <a:solidFill>
                  <a:schemeClr val="bg1"/>
                </a:solidFill>
              </a:rPr>
              <a:t>пространства для происходящего </a:t>
            </a:r>
            <a:r>
              <a:rPr lang="ru-RU" sz="3200" b="1" dirty="0" smtClean="0">
                <a:solidFill>
                  <a:schemeClr val="bg1"/>
                </a:solidFill>
              </a:rPr>
              <a:t>действия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97521"/>
            <a:ext cx="8781801" cy="3990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355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13792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Требования к декорациям</a:t>
            </a:r>
            <a:endParaRPr lang="ru-RU" sz="6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916832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яркость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эстетичность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прочность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легкость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bg1"/>
                </a:solidFill>
              </a:rPr>
              <a:t>несложный способ </a:t>
            </a:r>
            <a:r>
              <a:rPr lang="ru-RU" sz="2400" b="1" dirty="0" smtClean="0">
                <a:solidFill>
                  <a:schemeClr val="bg1"/>
                </a:solidFill>
              </a:rPr>
              <a:t>изготовления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bg1"/>
                </a:solidFill>
              </a:rPr>
              <a:t>элементы декорации пропорциональны друг другу по высоте (дерево, птица, дом и т.д.);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bg1"/>
                </a:solidFill>
              </a:rPr>
              <a:t>все элементы декорации должны быть актуальны (солнце, тучки, ягодки, птички и т.д.) либо от автора прочитывается описание присутствующих элементов, либо кто-то из персонажей ненавязчиво обращает на эти элементы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157032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8928992" cy="1143000"/>
          </a:xfrm>
        </p:spPr>
        <p:txBody>
          <a:bodyPr>
            <a:noAutofit/>
          </a:bodyPr>
          <a:lstStyle/>
          <a:p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Декорации МДОАУ </a:t>
            </a:r>
            <a:b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«Детский сад №19 </a:t>
            </a:r>
            <a:r>
              <a:rPr lang="ru-RU" sz="57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г.Орска</a:t>
            </a:r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»</a:t>
            </a:r>
            <a:endParaRPr lang="ru-RU" sz="57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" y="1772816"/>
            <a:ext cx="3104564" cy="222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94" y="1720570"/>
            <a:ext cx="3168352" cy="244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F:\IMG_20210426_115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56169"/>
            <a:ext cx="2569920" cy="1927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3" y="4080210"/>
            <a:ext cx="3242742" cy="225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76" y="3998943"/>
            <a:ext cx="3489832" cy="23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Пользователь\Desktop\Декорации\IMG_20210407_1311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06" y="4167730"/>
            <a:ext cx="2538222" cy="1835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4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8928992" cy="1143000"/>
          </a:xfrm>
        </p:spPr>
        <p:txBody>
          <a:bodyPr>
            <a:noAutofit/>
          </a:bodyPr>
          <a:lstStyle/>
          <a:p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Декорации напольные</a:t>
            </a:r>
            <a:endParaRPr lang="ru-RU" sz="57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3"/>
            <a:ext cx="5236056" cy="365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060848"/>
            <a:ext cx="4032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Для изготовления напольной ширмы нам понадобились: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Каркас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i="1" dirty="0" smtClean="0">
                <a:solidFill>
                  <a:schemeClr val="bg1"/>
                </a:solidFill>
              </a:rPr>
              <a:t>он может быть изготовлен из металлических или пластиковых труб);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solidFill>
                  <a:schemeClr val="bg1"/>
                </a:solidFill>
              </a:rPr>
              <a:t>Ткань</a:t>
            </a:r>
            <a:r>
              <a:rPr lang="ru-RU" i="1" dirty="0" smtClean="0">
                <a:solidFill>
                  <a:schemeClr val="bg1"/>
                </a:solidFill>
              </a:rPr>
              <a:t> для создания полотна на котором будут  располагаться элементы декораций (материал желательно брать плотный, чтобы он не просвечивал на свету)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Материалы </a:t>
            </a:r>
            <a:r>
              <a:rPr lang="ru-RU" i="1" dirty="0" smtClean="0">
                <a:solidFill>
                  <a:schemeClr val="bg1"/>
                </a:solidFill>
              </a:rPr>
              <a:t>из которых будут изготавливаться элементы декораций.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8928992" cy="1143000"/>
          </a:xfrm>
        </p:spPr>
        <p:txBody>
          <a:bodyPr>
            <a:noAutofit/>
          </a:bodyPr>
          <a:lstStyle/>
          <a:p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Декорации </a:t>
            </a:r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напольные, плоскостные</a:t>
            </a:r>
            <a:endParaRPr lang="ru-RU" sz="57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132856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Если вами будет решено, что изготовленный орнамент будет плоский, то затраты на материалы могут быть небольшими.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41867"/>
            <a:ext cx="4445990" cy="297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IMG_20201222_17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51339"/>
            <a:ext cx="364840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8928992" cy="1143000"/>
          </a:xfrm>
        </p:spPr>
        <p:txBody>
          <a:bodyPr>
            <a:noAutofit/>
          </a:bodyPr>
          <a:lstStyle/>
          <a:p>
            <a:r>
              <a:rPr lang="ru-RU" sz="57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Используемые материалы</a:t>
            </a:r>
            <a:endParaRPr lang="ru-RU" sz="57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772816"/>
            <a:ext cx="432048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Мы, к примеру, для изготовления зимнего пейзажа используем: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укрывной материал для грядок (белого цвета, тонкий);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Тепло-изоляционный материал (тонкий);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Потолочную плитку из пенопласта (глянцевую, без </a:t>
            </a:r>
            <a:r>
              <a:rPr lang="ru-RU" b="1" dirty="0">
                <a:solidFill>
                  <a:schemeClr val="bg1"/>
                </a:solidFill>
              </a:rPr>
              <a:t>р</a:t>
            </a:r>
            <a:r>
              <a:rPr lang="ru-RU" b="1" dirty="0" smtClean="0">
                <a:solidFill>
                  <a:schemeClr val="bg1"/>
                </a:solidFill>
              </a:rPr>
              <a:t>исунка)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Липучка.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100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     Важно помнить, что весь материал должен быть безопасным: не токсичным и легким.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Если выбрать толстые материалы, то их сложно будет удержать на липучке и всегда будет существовать вероятность того, что в неподходящий момент может что-нибудь отлететь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04" y="1871762"/>
            <a:ext cx="2661557" cy="1773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90181"/>
            <a:ext cx="2393844" cy="1595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41168"/>
            <a:ext cx="1703361" cy="1646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5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98bb7467f5b7b76b0e48d652a62f18e1d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716</Words>
  <Application>Microsoft Office PowerPoint</Application>
  <PresentationFormat>Экран (4:3)</PresentationFormat>
  <Paragraphs>87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Мастер-класс по изготовлению декораций</vt:lpstr>
      <vt:lpstr>Декорация</vt:lpstr>
      <vt:lpstr>Театральная декорация</vt:lpstr>
      <vt:lpstr>Основная роль декораций</vt:lpstr>
      <vt:lpstr>Требования к декорациям</vt:lpstr>
      <vt:lpstr>Декорации МДОАУ  «Детский сад №19 г.Орска»</vt:lpstr>
      <vt:lpstr>Декорации напольные</vt:lpstr>
      <vt:lpstr>Декорации напольные, плоскостные</vt:lpstr>
      <vt:lpstr>Используемые материалы</vt:lpstr>
      <vt:lpstr>Материалы для изготовления объемной декорации</vt:lpstr>
      <vt:lpstr>Презентация PowerPoint</vt:lpstr>
      <vt:lpstr>Презентация PowerPoint</vt:lpstr>
      <vt:lpstr>Декорации из пластилина</vt:lpstr>
      <vt:lpstr>Декорации из пластилина</vt:lpstr>
      <vt:lpstr>Декорации из пластилина</vt:lpstr>
      <vt:lpstr>Изготавливаем декорации из легкого застывающего пластилина</vt:lpstr>
      <vt:lpstr>На плотный картон, наклеиваем нарисованный или распечатанный сюжет, необходимый для нас декорации</vt:lpstr>
      <vt:lpstr>Берем облегченный затвердевающий пластилин  определенного цвета</vt:lpstr>
      <vt:lpstr>Начинаем наносить и растирать пластилин по границам рисунка. Для придания объема раскатываем и наклеиваем «колбаски» и «шарики».  Процесс трудоемкий и занимает 1,5 -2 часа</vt:lpstr>
      <vt:lpstr>Пластин с декорациями можно сделать больше, чтобы можно было продемонстрировать сменяемость сюжета.  Например, сначала «Попросилась лиса к зайцу пожить, да его же и выгнала. Сидит заинька возле своего домика и плачет..»</vt:lpstr>
      <vt:lpstr>Затем, изготавливаем персонажей к сказке которую мы хотим обыграть. Вначале на картоне рисуем персонажа, вырезаем и наносим на заготовку пластилин. Для придания объема (например, на морду голову) наносим больше пластилина и вытягиваем мордочку.</vt:lpstr>
      <vt:lpstr>Если персонажи будут не настольные, то к ним можно приделать палочку, для этого приставляем заготовленную палочку к задней стороне поделки и также промазываем ее пластилином.</vt:lpstr>
      <vt:lpstr>Для изготовления каркаса декорации нам понадобиться крышка от коробки, которую мы тоже обмазываем пластилином. Для того чтобы сюжет декорации можно было менять, внутреннюю сторону (нишу) не обклеиваем. </vt:lpstr>
      <vt:lpstr>Декорация для обыгрывания сказки «Лиса и заяц» готова!</vt:lpstr>
      <vt:lpstr>Декорация для обыгрывания сказки «Лиса и заяц» готова!</vt:lpstr>
      <vt:lpstr>СПАСИБО ЗА ВНИМАНИЕ!</vt:lpstr>
    </vt:vector>
  </TitlesOfParts>
  <Company>presentation-creation.ru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Синие ромбы</dc:title>
  <dc:creator>obstinate</dc:creator>
  <dc:description>Шаблон презентации с сайта http://presentation-creation.ru/</dc:description>
  <cp:lastModifiedBy>Пользователь</cp:lastModifiedBy>
  <cp:revision>23</cp:revision>
  <dcterms:created xsi:type="dcterms:W3CDTF">2018-02-25T09:09:03Z</dcterms:created>
  <dcterms:modified xsi:type="dcterms:W3CDTF">2021-05-16T06:03:45Z</dcterms:modified>
</cp:coreProperties>
</file>