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0" r:id="rId4"/>
    <p:sldId id="261" r:id="rId5"/>
    <p:sldId id="263" r:id="rId6"/>
    <p:sldId id="280" r:id="rId7"/>
    <p:sldId id="262" r:id="rId8"/>
    <p:sldId id="269" r:id="rId9"/>
    <p:sldId id="270" r:id="rId10"/>
    <p:sldId id="286" r:id="rId11"/>
    <p:sldId id="282" r:id="rId12"/>
    <p:sldId id="273" r:id="rId13"/>
    <p:sldId id="271" r:id="rId14"/>
    <p:sldId id="284" r:id="rId15"/>
    <p:sldId id="283" r:id="rId16"/>
    <p:sldId id="264" r:id="rId17"/>
    <p:sldId id="265" r:id="rId18"/>
    <p:sldId id="266" r:id="rId19"/>
    <p:sldId id="267" r:id="rId20"/>
    <p:sldId id="275" r:id="rId21"/>
    <p:sldId id="285" r:id="rId22"/>
    <p:sldId id="277" r:id="rId23"/>
    <p:sldId id="287" r:id="rId24"/>
    <p:sldId id="268" r:id="rId25"/>
    <p:sldId id="288" r:id="rId26"/>
    <p:sldId id="278" r:id="rId27"/>
    <p:sldId id="279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83" d="100"/>
          <a:sy n="83" d="100"/>
        </p:scale>
        <p:origin x="-1426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D80A1-9583-444C-9BC9-C25946AB816F}" type="datetimeFigureOut">
              <a:rPr lang="ru-RU" smtClean="0"/>
              <a:pPr/>
              <a:t>10.11.2023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05137-30D8-4AE6-8A50-0759B3BE805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D80A1-9583-444C-9BC9-C25946AB816F}" type="datetimeFigureOut">
              <a:rPr lang="ru-RU" smtClean="0"/>
              <a:pPr/>
              <a:t>10.11.2023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05137-30D8-4AE6-8A50-0759B3BE805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D80A1-9583-444C-9BC9-C25946AB816F}" type="datetimeFigureOut">
              <a:rPr lang="ru-RU" smtClean="0"/>
              <a:pPr/>
              <a:t>10.11.2023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05137-30D8-4AE6-8A50-0759B3BE805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D80A1-9583-444C-9BC9-C25946AB816F}" type="datetimeFigureOut">
              <a:rPr lang="ru-RU" smtClean="0"/>
              <a:pPr/>
              <a:t>10.11.2023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05137-30D8-4AE6-8A50-0759B3BE805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D80A1-9583-444C-9BC9-C25946AB816F}" type="datetimeFigureOut">
              <a:rPr lang="ru-RU" smtClean="0"/>
              <a:pPr/>
              <a:t>10.11.2023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05137-30D8-4AE6-8A50-0759B3BE805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D80A1-9583-444C-9BC9-C25946AB816F}" type="datetimeFigureOut">
              <a:rPr lang="ru-RU" smtClean="0"/>
              <a:pPr/>
              <a:t>10.11.2023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05137-30D8-4AE6-8A50-0759B3BE805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D80A1-9583-444C-9BC9-C25946AB816F}" type="datetimeFigureOut">
              <a:rPr lang="ru-RU" smtClean="0"/>
              <a:pPr/>
              <a:t>10.11.2023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05137-30D8-4AE6-8A50-0759B3BE805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D80A1-9583-444C-9BC9-C25946AB816F}" type="datetimeFigureOut">
              <a:rPr lang="ru-RU" smtClean="0"/>
              <a:pPr/>
              <a:t>10.11.2023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05137-30D8-4AE6-8A50-0759B3BE805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D80A1-9583-444C-9BC9-C25946AB816F}" type="datetimeFigureOut">
              <a:rPr lang="ru-RU" smtClean="0"/>
              <a:pPr/>
              <a:t>10.11.2023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05137-30D8-4AE6-8A50-0759B3BE805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D80A1-9583-444C-9BC9-C25946AB816F}" type="datetimeFigureOut">
              <a:rPr lang="ru-RU" smtClean="0"/>
              <a:pPr/>
              <a:t>10.11.2023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05137-30D8-4AE6-8A50-0759B3BE805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7D80A1-9583-444C-9BC9-C25946AB816F}" type="datetimeFigureOut">
              <a:rPr lang="ru-RU" smtClean="0"/>
              <a:pPr/>
              <a:t>10.11.2023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05137-30D8-4AE6-8A50-0759B3BE8051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7D80A1-9583-444C-9BC9-C25946AB816F}" type="datetimeFigureOut">
              <a:rPr lang="ru-RU" smtClean="0"/>
              <a:pPr/>
              <a:t>10.11.2023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205137-30D8-4AE6-8A50-0759B3BE8051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4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643050"/>
            <a:ext cx="7886728" cy="3357586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sz="1300" b="1" dirty="0" smtClean="0"/>
              <a:t/>
            </a:r>
            <a:br>
              <a:rPr lang="ru-RU" sz="1300" b="1" dirty="0" smtClean="0"/>
            </a:br>
            <a:r>
              <a:rPr lang="ru-RU" sz="1300" b="1" dirty="0" smtClean="0"/>
              <a:t/>
            </a:r>
            <a:br>
              <a:rPr lang="ru-RU" sz="1300" b="1" dirty="0" smtClean="0"/>
            </a:br>
            <a:r>
              <a:rPr lang="ru-RU" sz="1300" b="1" dirty="0" smtClean="0"/>
              <a:t/>
            </a:r>
            <a:br>
              <a:rPr lang="ru-RU" sz="1300" b="1" dirty="0" smtClean="0"/>
            </a:br>
            <a:r>
              <a:rPr lang="ru-RU" sz="1300" b="1" dirty="0" smtClean="0"/>
              <a:t/>
            </a:r>
            <a:br>
              <a:rPr lang="ru-RU" sz="1300" b="1" dirty="0" smtClean="0"/>
            </a:br>
            <a:r>
              <a:rPr lang="ru-RU" sz="1300" b="1" dirty="0" smtClean="0"/>
              <a:t/>
            </a:r>
            <a:br>
              <a:rPr lang="ru-RU" sz="1300" b="1" dirty="0" smtClean="0"/>
            </a:b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Муниципальное дошкольное образовательное автономное учреждение                                                                      «Детский сад № 31 комбинированного вида «Звездочка» г.Орска»</a:t>
            </a:r>
            <a:br>
              <a:rPr lang="ru-RU" sz="16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Физическое развитие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детей младшего дошкольного возраста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в игровой деятельности»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r>
              <a:rPr lang="ru-RU" b="1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dirty="0">
                <a:latin typeface="Times New Roman" pitchFamily="18" charset="0"/>
                <a:cs typeface="Times New Roman" pitchFamily="18" charset="0"/>
              </a:rPr>
            </a:b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57290" y="5072074"/>
            <a:ext cx="7429552" cy="1357322"/>
          </a:xfrm>
        </p:spPr>
        <p:txBody>
          <a:bodyPr>
            <a:normAutofit/>
          </a:bodyPr>
          <a:lstStyle/>
          <a:p>
            <a:pPr algn="r">
              <a:lnSpc>
                <a:spcPct val="110000"/>
              </a:lnSpc>
            </a:pPr>
            <a:r>
              <a:rPr lang="ru-RU" sz="1600" b="1" dirty="0" smtClean="0">
                <a:solidFill>
                  <a:schemeClr val="tx1"/>
                </a:solidFill>
              </a:rPr>
              <a:t>Подготовила: </a:t>
            </a:r>
          </a:p>
          <a:p>
            <a:pPr algn="r">
              <a:lnSpc>
                <a:spcPct val="110000"/>
              </a:lnSpc>
            </a:pPr>
            <a:r>
              <a:rPr lang="ru-RU" sz="1600" b="1" dirty="0" smtClean="0">
                <a:solidFill>
                  <a:schemeClr val="tx1"/>
                </a:solidFill>
              </a:rPr>
              <a:t>воспитатель</a:t>
            </a:r>
          </a:p>
          <a:p>
            <a:pPr algn="r">
              <a:lnSpc>
                <a:spcPct val="110000"/>
              </a:lnSpc>
            </a:pPr>
            <a:r>
              <a:rPr lang="ru-RU" sz="1600" b="1" dirty="0" smtClean="0">
                <a:solidFill>
                  <a:schemeClr val="tx1"/>
                </a:solidFill>
              </a:rPr>
              <a:t>МДОАУ «Детский сад № 31 г.Орска»</a:t>
            </a:r>
          </a:p>
          <a:p>
            <a:pPr algn="r">
              <a:lnSpc>
                <a:spcPct val="110000"/>
              </a:lnSpc>
            </a:pPr>
            <a:r>
              <a:rPr lang="ru-RU" sz="1600" b="1" dirty="0" smtClean="0">
                <a:solidFill>
                  <a:schemeClr val="tx1"/>
                </a:solidFill>
              </a:rPr>
              <a:t>Чернова Г.А.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14290"/>
            <a:ext cx="8229600" cy="107157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Игровые упражнения  с мячом</a:t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3100" b="1" dirty="0" smtClean="0">
                <a:latin typeface="Times New Roman" pitchFamily="18" charset="0"/>
                <a:cs typeface="Times New Roman" pitchFamily="18" charset="0"/>
              </a:rPr>
              <a:t>Прокати </a:t>
            </a:r>
            <a:r>
              <a:rPr lang="ru-RU" sz="3100" b="1" dirty="0" smtClean="0">
                <a:latin typeface="Times New Roman" pitchFamily="18" charset="0"/>
                <a:cs typeface="Times New Roman" pitchFamily="18" charset="0"/>
              </a:rPr>
              <a:t>мяч под </a:t>
            </a:r>
            <a:r>
              <a:rPr lang="ru-RU" sz="3100" b="1" dirty="0" smtClean="0">
                <a:latin typeface="Times New Roman" pitchFamily="18" charset="0"/>
                <a:cs typeface="Times New Roman" pitchFamily="18" charset="0"/>
              </a:rPr>
              <a:t>воротами»</a:t>
            </a:r>
            <a:endParaRPr lang="ru-RU" sz="31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Содержимое 4" descr="20230510_101750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-71471" y="2285993"/>
            <a:ext cx="5000662" cy="35719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Содержимое 5" descr="20230510_101752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 rot="5400000">
            <a:off x="4095350" y="2166533"/>
            <a:ext cx="4929222" cy="37393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46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Игра «Догони мяч»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 descr="20231102_101212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-361984" y="2219316"/>
            <a:ext cx="5000661" cy="37052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Содержимое 5" descr="20231102_101224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 rot="5400000">
            <a:off x="4214809" y="2214555"/>
            <a:ext cx="5000660" cy="37147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«Брось мяч через веревочку»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 descr="20231108_113209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-506841" y="2221296"/>
            <a:ext cx="4371203" cy="29289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Содержимое 7" descr="20231108_113228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 rot="5400000">
            <a:off x="2495537" y="2290753"/>
            <a:ext cx="4357718" cy="27765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 descr="20231108_11282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5429256" y="2428868"/>
            <a:ext cx="4357718" cy="26432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5470"/>
          </a:xfr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«Мой веселый звонкий мяч»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20230412_09374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144343" y="1855865"/>
            <a:ext cx="4714908" cy="31462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 descr="20230412_09373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4071931" y="1785925"/>
            <a:ext cx="4786347" cy="33575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547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Сюжетно ролевые игры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42985"/>
            <a:ext cx="4040188" cy="500066"/>
          </a:xfrm>
        </p:spPr>
        <p:txBody>
          <a:bodyPr>
            <a:normAutofit/>
          </a:bodyPr>
          <a:lstStyle/>
          <a:p>
            <a:r>
              <a:rPr lang="ru-RU" dirty="0" smtClean="0"/>
              <a:t>       «У медведя во бору»</a:t>
            </a:r>
            <a:endParaRPr lang="ru-RU" dirty="0"/>
          </a:p>
        </p:txBody>
      </p:sp>
      <p:pic>
        <p:nvPicPr>
          <p:cNvPr id="8" name="Содержимое 7" descr="20231108_113750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67338" y="2504374"/>
            <a:ext cx="4572035" cy="32780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214423"/>
            <a:ext cx="4041775" cy="428628"/>
          </a:xfrm>
        </p:spPr>
        <p:txBody>
          <a:bodyPr>
            <a:normAutofit lnSpcReduction="10000"/>
          </a:bodyPr>
          <a:lstStyle/>
          <a:p>
            <a:r>
              <a:rPr lang="ru-RU" dirty="0" smtClean="0"/>
              <a:t>                «Гуси-гуси»</a:t>
            </a:r>
            <a:endParaRPr lang="ru-RU" dirty="0"/>
          </a:p>
        </p:txBody>
      </p:sp>
      <p:pic>
        <p:nvPicPr>
          <p:cNvPr id="11" name="Содержимое 10" descr="20231108_113840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 rot="5400000">
            <a:off x="4479936" y="2520931"/>
            <a:ext cx="4541843" cy="32147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Сюжетно ролевые игры </a:t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100" b="1" dirty="0" smtClean="0">
                <a:latin typeface="Times New Roman" pitchFamily="18" charset="0"/>
                <a:cs typeface="Times New Roman" pitchFamily="18" charset="0"/>
              </a:rPr>
              <a:t>«Кот и воробушки»</a:t>
            </a:r>
            <a:endParaRPr lang="ru-RU" sz="31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Содержимое 6" descr="20231102_100015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249281" y="2427505"/>
            <a:ext cx="4456023" cy="30299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Содержимое 7" descr="20231102_100226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 rot="5400000">
            <a:off x="4437900" y="2427505"/>
            <a:ext cx="4456023" cy="30299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Утренняя гимнастика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 descr="20231031_074916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-750133" y="2607464"/>
            <a:ext cx="4714910" cy="26432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Содержимое 5" descr="20231101_075122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 rot="5400000">
            <a:off x="2178826" y="2607464"/>
            <a:ext cx="4714910" cy="26432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 descr="20231101_07521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5089916" y="2446718"/>
            <a:ext cx="4786346" cy="28932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Бодрящая гимнастика после пробуждения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Содержимое 5" descr="20231020_152228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59904" y="2426887"/>
            <a:ext cx="4514077" cy="33480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Содержимое 6" descr="20231020_152447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 rot="5400000">
            <a:off x="4136629" y="2493565"/>
            <a:ext cx="4514079" cy="32147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1357322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b="1" dirty="0" smtClean="0"/>
              <a:t>Бодрящая гимнастика после пробуждения</a:t>
            </a:r>
            <a:endParaRPr lang="ru-RU" b="1" dirty="0"/>
          </a:p>
        </p:txBody>
      </p:sp>
      <p:pic>
        <p:nvPicPr>
          <p:cNvPr id="7" name="Содержимое 6" descr="20231019_150256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209523" y="2719379"/>
            <a:ext cx="4395790" cy="32432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Содержимое 8" descr="20231010_152401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 rot="5400000">
            <a:off x="4341004" y="2659863"/>
            <a:ext cx="4357718" cy="33242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Профилактика плоскостопия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 descr="20231020_153813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 rot="10800000">
            <a:off x="457200" y="2348706"/>
            <a:ext cx="4038600" cy="30289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Содержимое 5" descr="20231020_153903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 rot="5400000">
            <a:off x="4648200" y="2348706"/>
            <a:ext cx="4038600" cy="30289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1357298"/>
            <a:ext cx="8115328" cy="3643338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marL="0" lvl="0" indent="44450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kumimoji="0" lang="ru-RU" sz="2400" b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lvl="0" indent="44450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ru-RU" sz="24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                             </a:t>
            </a:r>
            <a:r>
              <a:rPr lang="ru-RU" sz="3600" b="1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Актуальность</a:t>
            </a:r>
          </a:p>
          <a:p>
            <a:pPr marL="0" lvl="0" indent="444500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endParaRPr lang="ru-RU" sz="3600" b="1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lvl="0" indent="444500" algn="just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kumimoji="0" lang="ru-RU" sz="2400" b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настоящее время в условиях неблагоприятной экологической обстановки, неустойчивых социальных условий проблема здоровья детей является особенно актуальной.</a:t>
            </a:r>
            <a:endParaRPr kumimoji="0" lang="ru-RU" sz="2400" b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lvl="0" indent="444500" algn="just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kumimoji="0" lang="ru-RU" sz="2400" b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Одним из факторов, формирующих здоровье ребенка, является двигательная активность.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2976" y="274638"/>
            <a:ext cx="6929486" cy="939784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Профилактика плоскостопия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 descr="20231101_100558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24184" y="2462606"/>
            <a:ext cx="4585517" cy="33480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Содержимое 5" descr="20231101_100752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 rot="5400000">
            <a:off x="4298543" y="2474527"/>
            <a:ext cx="4514077" cy="32527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4290"/>
            <a:ext cx="8229600" cy="1203348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Подвижные игры на прогулке </a:t>
            </a:r>
            <a:r>
              <a:rPr lang="ru-RU" sz="3100" b="1" dirty="0" smtClean="0">
                <a:latin typeface="Times New Roman" pitchFamily="18" charset="0"/>
                <a:cs typeface="Times New Roman" pitchFamily="18" charset="0"/>
              </a:rPr>
              <a:t>«Поезд»</a:t>
            </a:r>
            <a:r>
              <a:rPr lang="ru-RU" b="1" dirty="0" smtClean="0"/>
              <a:t/>
            </a:r>
            <a:br>
              <a:rPr lang="ru-RU" b="1" dirty="0" smtClean="0"/>
            </a:br>
            <a:endParaRPr lang="ru-RU" dirty="0"/>
          </a:p>
        </p:txBody>
      </p:sp>
      <p:pic>
        <p:nvPicPr>
          <p:cNvPr id="7" name="Содержимое 6" descr="20231102_104724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-35750" y="2107398"/>
            <a:ext cx="4857782" cy="37862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Содержимое 7" descr="20231102_104740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 rot="5400000">
            <a:off x="4055053" y="2374313"/>
            <a:ext cx="4857785" cy="33952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348" y="274638"/>
            <a:ext cx="7715304" cy="1296974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Подвижные игры на прогулке</a:t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100" b="1" dirty="0" smtClean="0">
                <a:latin typeface="Times New Roman" pitchFamily="18" charset="0"/>
                <a:cs typeface="Times New Roman" pitchFamily="18" charset="0"/>
              </a:rPr>
              <a:t>«Куры в огороде»</a:t>
            </a:r>
            <a:endParaRPr lang="ru-RU" sz="31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 descr="IMG-20230619-WA0004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85786" y="1785926"/>
            <a:ext cx="3471858" cy="43822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Содержимое 5" descr="IMG-20230619-WA0005.jp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929190" y="1785926"/>
            <a:ext cx="3405080" cy="43577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3985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Подвижные игры на прогулке</a:t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100" b="1" dirty="0" smtClean="0">
                <a:latin typeface="Times New Roman" pitchFamily="18" charset="0"/>
                <a:cs typeface="Times New Roman" pitchFamily="18" charset="0"/>
              </a:rPr>
              <a:t>«Пройди через ручеек»</a:t>
            </a:r>
            <a:endParaRPr lang="ru-RU" sz="31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Содержимое 4" descr="20230616_100957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210176" y="2504411"/>
            <a:ext cx="4286282" cy="32779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Содержимое 5" descr="20230616_101010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 rot="10800000">
            <a:off x="4857751" y="2000237"/>
            <a:ext cx="3500461" cy="43577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Физкультурный центр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20231110_1337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1538" y="1571612"/>
            <a:ext cx="6643734" cy="45720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ru-RU" dirty="0" smtClean="0"/>
              <a:t> </a:t>
            </a:r>
            <a:r>
              <a:rPr lang="ru-RU" sz="4000" b="1" dirty="0" smtClean="0">
                <a:latin typeface="Times New Roman" pitchFamily="18" charset="0"/>
                <a:cs typeface="Times New Roman" pitchFamily="18" charset="0"/>
              </a:rPr>
              <a:t>Работа с родителями</a:t>
            </a:r>
            <a:endParaRPr lang="ru-RU" sz="4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Содержимое 7" descr="20231108_161026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-89021" y="2089229"/>
            <a:ext cx="4527564" cy="36352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Содержимое 10" descr="20231108_161148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 rot="5400000">
            <a:off x="4291206" y="2281035"/>
            <a:ext cx="4528356" cy="32523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Спортивный досуг</a:t>
            </a:r>
            <a:br>
              <a:rPr lang="ru-RU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3100" b="1" dirty="0" smtClean="0">
                <a:latin typeface="Times New Roman" pitchFamily="18" charset="0"/>
                <a:cs typeface="Times New Roman" pitchFamily="18" charset="0"/>
              </a:rPr>
              <a:t>«Веселые старты»</a:t>
            </a:r>
            <a:endParaRPr lang="ru-RU" sz="31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 descr="Screenshot_20230630_122110_Gallery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28596" y="1571612"/>
            <a:ext cx="2592621" cy="47149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Содержимое 5" descr="Screenshot_20230630_122107_Gallery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6429388" y="1571612"/>
            <a:ext cx="2531316" cy="45720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 descr="20230630_10540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2357408" y="2500320"/>
            <a:ext cx="4643470" cy="27860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57364"/>
            <a:ext cx="8229600" cy="1285884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71472" y="1428737"/>
            <a:ext cx="8115328" cy="3571899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                                </a:t>
            </a:r>
            <a:r>
              <a:rPr lang="ru-RU" sz="4400" b="1" dirty="0" smtClean="0">
                <a:latin typeface="Times New Roman" pitchFamily="18" charset="0"/>
                <a:cs typeface="Times New Roman" pitchFamily="18" charset="0"/>
              </a:rPr>
              <a:t>Цель</a:t>
            </a: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Укреплять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здоровье детей с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помощью подвижных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игр,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формировать двигательные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умения и навыки, а также развивать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двигательные способности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571480"/>
            <a:ext cx="8229600" cy="535785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25000" lnSpcReduction="20000"/>
          </a:bodyPr>
          <a:lstStyle/>
          <a:p>
            <a:pPr>
              <a:buNone/>
            </a:pPr>
            <a:r>
              <a:rPr lang="ru-RU" sz="8000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</a:t>
            </a:r>
            <a:r>
              <a:rPr lang="ru-RU" sz="17600" b="1" dirty="0" smtClean="0">
                <a:latin typeface="Times New Roman" pitchFamily="18" charset="0"/>
                <a:cs typeface="Times New Roman" pitchFamily="18" charset="0"/>
              </a:rPr>
              <a:t>Задачи</a:t>
            </a:r>
          </a:p>
          <a:p>
            <a:endParaRPr lang="ru-RU" sz="8000" b="1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20000"/>
              </a:lnSpc>
              <a:buNone/>
            </a:pPr>
            <a:r>
              <a:rPr lang="ru-RU" sz="8000" b="1" dirty="0" smtClean="0">
                <a:latin typeface="Times New Roman" pitchFamily="18" charset="0"/>
                <a:cs typeface="Times New Roman" pitchFamily="18" charset="0"/>
              </a:rPr>
              <a:t>1.Научить </a:t>
            </a:r>
            <a:r>
              <a:rPr lang="ru-RU" sz="8000" b="1" dirty="0">
                <a:latin typeface="Times New Roman" pitchFamily="18" charset="0"/>
                <a:cs typeface="Times New Roman" pitchFamily="18" charset="0"/>
              </a:rPr>
              <a:t>детей играть активно и самостоятельно</a:t>
            </a:r>
            <a:r>
              <a:rPr lang="ru-RU" sz="80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8000" b="1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20000"/>
              </a:lnSpc>
              <a:buNone/>
            </a:pPr>
            <a:r>
              <a:rPr lang="ru-RU" sz="8000" b="1" dirty="0">
                <a:latin typeface="Times New Roman" pitchFamily="18" charset="0"/>
                <a:cs typeface="Times New Roman" pitchFamily="18" charset="0"/>
              </a:rPr>
              <a:t>2. Формировать правильное отношение к игровой деятельности</a:t>
            </a:r>
            <a:r>
              <a:rPr lang="ru-RU" sz="8000" b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8000" b="1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20000"/>
              </a:lnSpc>
              <a:buNone/>
            </a:pPr>
            <a:r>
              <a:rPr lang="ru-RU" sz="8000" b="1" dirty="0">
                <a:latin typeface="Times New Roman" pitchFamily="18" charset="0"/>
                <a:cs typeface="Times New Roman" pitchFamily="18" charset="0"/>
              </a:rPr>
              <a:t>3.Способствовать накоплению и обогащению двигательного опыта детей, развитию физических качеств, потребности в двигательной активности детей в совместной организованной деятельности детей и педагога</a:t>
            </a:r>
            <a:r>
              <a:rPr lang="ru-RU" sz="8000" b="1" dirty="0" smtClean="0">
                <a:latin typeface="Times New Roman" pitchFamily="18" charset="0"/>
                <a:cs typeface="Times New Roman" pitchFamily="18" charset="0"/>
              </a:rPr>
              <a:t>;</a:t>
            </a:r>
            <a:endParaRPr lang="ru-RU" sz="8000" b="1" dirty="0"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20000"/>
              </a:lnSpc>
              <a:buNone/>
            </a:pPr>
            <a:r>
              <a:rPr lang="ru-RU" sz="8000" b="1" dirty="0" smtClean="0">
                <a:latin typeface="Times New Roman" pitchFamily="18" charset="0"/>
                <a:cs typeface="Times New Roman" pitchFamily="18" charset="0"/>
              </a:rPr>
              <a:t>4.Способствовать в процессе игры двигательным действиям, развитию эмоциональной сферы.</a:t>
            </a:r>
          </a:p>
          <a:p>
            <a:pPr>
              <a:lnSpc>
                <a:spcPct val="120000"/>
              </a:lnSpc>
              <a:buNone/>
            </a:pPr>
            <a:r>
              <a:rPr lang="ru-RU" sz="8000" b="1" dirty="0" smtClean="0">
                <a:latin typeface="Times New Roman" pitchFamily="18" charset="0"/>
                <a:cs typeface="Times New Roman" pitchFamily="18" charset="0"/>
              </a:rPr>
              <a:t>5.Создание</a:t>
            </a:r>
            <a:r>
              <a:rPr lang="ru-RU" sz="8000" b="1" dirty="0">
                <a:latin typeface="Times New Roman" pitchFamily="18" charset="0"/>
                <a:cs typeface="Times New Roman" pitchFamily="18" charset="0"/>
              </a:rPr>
              <a:t> условий для физического развития детей младшего возраста </a:t>
            </a:r>
            <a:r>
              <a:rPr lang="ru-RU" sz="8000" b="1" dirty="0" smtClean="0">
                <a:latin typeface="Times New Roman" pitchFamily="18" charset="0"/>
                <a:cs typeface="Times New Roman" pitchFamily="18" charset="0"/>
              </a:rPr>
              <a:t>посредством </a:t>
            </a:r>
            <a:r>
              <a:rPr lang="ru-RU" sz="8000" b="1" dirty="0">
                <a:latin typeface="Times New Roman" pitchFamily="18" charset="0"/>
                <a:cs typeface="Times New Roman" pitchFamily="18" charset="0"/>
              </a:rPr>
              <a:t>игровой деятельности.</a:t>
            </a:r>
          </a:p>
          <a:p>
            <a:pPr>
              <a:lnSpc>
                <a:spcPct val="120000"/>
              </a:lnSpc>
              <a:buNone/>
            </a:pPr>
            <a:r>
              <a:rPr lang="ru-RU" sz="8000" b="1" dirty="0">
                <a:latin typeface="Times New Roman" pitchFamily="18" charset="0"/>
                <a:cs typeface="Times New Roman" pitchFamily="18" charset="0"/>
              </a:rPr>
              <a:t>6.Обеспечить преемственность общественного и семейного воспитания в вопросах физического развития.</a:t>
            </a: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11222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Тематический план работы по выбранному направлению на 2022-2023 г.г.</a:t>
            </a:r>
            <a:endParaRPr lang="ru-RU" sz="3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 descr="20231102_22281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53983" y="1600200"/>
            <a:ext cx="7436033" cy="45259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231102_22285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7158" y="227413"/>
            <a:ext cx="8501122" cy="64031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357298"/>
            <a:ext cx="8229600" cy="3286148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                          </a:t>
            </a:r>
            <a:r>
              <a:rPr lang="ru-RU" sz="4400" b="1" dirty="0" smtClean="0">
                <a:latin typeface="Times New Roman" pitchFamily="18" charset="0"/>
                <a:cs typeface="Times New Roman" pitchFamily="18" charset="0"/>
              </a:rPr>
              <a:t>Принципы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Принцип доступности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Принцип оптимальности</a:t>
            </a:r>
          </a:p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Принцип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вариативности</a:t>
            </a:r>
          </a:p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Принцип развивающей направленности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274638"/>
            <a:ext cx="8215370" cy="114300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/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Подвижная игра «Беги ко мне»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 descr="20231101_094439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-269609" y="2126941"/>
            <a:ext cx="5014131" cy="37605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Содержимое 5" descr="20231101_094446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 rot="5400000">
            <a:off x="4012402" y="2131210"/>
            <a:ext cx="5048285" cy="37862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231101_09443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400000">
            <a:off x="-375082" y="1446595"/>
            <a:ext cx="3857652" cy="26789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 descr="20231101_09444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2393142" y="2393148"/>
            <a:ext cx="4000525" cy="26432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 descr="20231101_09505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5398822" y="3316558"/>
            <a:ext cx="3998815" cy="26520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868</TotalTime>
  <Words>192</Words>
  <Application>Microsoft Office PowerPoint</Application>
  <PresentationFormat>Экран (4:3)</PresentationFormat>
  <Paragraphs>47</Paragraphs>
  <Slides>27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Тема Office</vt:lpstr>
      <vt:lpstr>     Муниципальное дошкольное образовательное автономное учреждение                                                                      «Детский сад № 31 комбинированного вида «Звездочка» г.Орска»  «Физическое развитие детей младшего дошкольного возраста в игровой деятельности»   </vt:lpstr>
      <vt:lpstr>Слайд 2</vt:lpstr>
      <vt:lpstr>Слайд 3</vt:lpstr>
      <vt:lpstr>Слайд 4</vt:lpstr>
      <vt:lpstr>Тематический план работы по выбранному направлению на 2022-2023 г.г.</vt:lpstr>
      <vt:lpstr>Слайд 6</vt:lpstr>
      <vt:lpstr>Слайд 7</vt:lpstr>
      <vt:lpstr>Подвижная игра «Беги ко мне»</vt:lpstr>
      <vt:lpstr>Слайд 9</vt:lpstr>
      <vt:lpstr>Игровые упражнения  с мячом «Прокати мяч под воротами»</vt:lpstr>
      <vt:lpstr>Игра «Догони мяч»</vt:lpstr>
      <vt:lpstr>«Брось мяч через веревочку»</vt:lpstr>
      <vt:lpstr>«Мой веселый звонкий мяч»</vt:lpstr>
      <vt:lpstr>Сюжетно ролевые игры</vt:lpstr>
      <vt:lpstr>Сюжетно ролевые игры  «Кот и воробушки»</vt:lpstr>
      <vt:lpstr>Утренняя гимнастика</vt:lpstr>
      <vt:lpstr>Бодрящая гимнастика после пробуждения</vt:lpstr>
      <vt:lpstr>Бодрящая гимнастика после пробуждения</vt:lpstr>
      <vt:lpstr>Профилактика плоскостопия</vt:lpstr>
      <vt:lpstr>Профилактика плоскостопия</vt:lpstr>
      <vt:lpstr> Подвижные игры на прогулке «Поезд» </vt:lpstr>
      <vt:lpstr>Подвижные игры на прогулке «Куры в огороде»</vt:lpstr>
      <vt:lpstr>Подвижные игры на прогулке «Пройди через ручеек»</vt:lpstr>
      <vt:lpstr>Физкультурный центр</vt:lpstr>
      <vt:lpstr> Работа с родителями</vt:lpstr>
      <vt:lpstr>Спортивный досуг «Веселые старты»</vt:lpstr>
      <vt:lpstr>Спасибо за внимание!</vt:lpstr>
    </vt:vector>
  </TitlesOfParts>
  <Company>Reanimator Extreme Edition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«Физическое развитие детей в игровой деятельности»</dc:title>
  <dc:creator>Дмитрий Каленюк</dc:creator>
  <cp:lastModifiedBy>Admin</cp:lastModifiedBy>
  <cp:revision>76</cp:revision>
  <dcterms:created xsi:type="dcterms:W3CDTF">2023-10-29T15:43:20Z</dcterms:created>
  <dcterms:modified xsi:type="dcterms:W3CDTF">2023-11-10T10:07:42Z</dcterms:modified>
</cp:coreProperties>
</file>