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64" r:id="rId4"/>
    <p:sldId id="276" r:id="rId5"/>
    <p:sldId id="277" r:id="rId6"/>
    <p:sldId id="275" r:id="rId7"/>
    <p:sldId id="269" r:id="rId8"/>
    <p:sldId id="278" r:id="rId9"/>
    <p:sldId id="279" r:id="rId10"/>
    <p:sldId id="265" r:id="rId11"/>
    <p:sldId id="273" r:id="rId12"/>
    <p:sldId id="267" r:id="rId13"/>
    <p:sldId id="272" r:id="rId14"/>
    <p:sldId id="271" r:id="rId15"/>
    <p:sldId id="268" r:id="rId16"/>
    <p:sldId id="270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7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6037D-3889-437F-A879-57C96E54F6A0}" type="datetimeFigureOut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4EB12-814C-4B17-9C0E-8F1A75EB514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ЕТСКИЙ САД\Методист\Обобщение опыта, защита проекта, публикации в ОГТИ\Проект мини-музей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42886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МДОАУ «Детский сад №92 г.Орска»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«Формирование у детей первичных представлений о культурных традициях, о многообразии культур народов, населяющих нашу страну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средствами мини-музея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старший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воспитатель 1 кв.к.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Мельник А.К.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 descr="C:\Documents and Settings\Таня\Рабочий стол\муз р-к\IMG_70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928802"/>
            <a:ext cx="4357718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Admin\Рабочий стол\музей\IMG_847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928802"/>
            <a:ext cx="3786214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ЕТСКИЙ САД\Методист\Обобщение опыта, защита проекта, публикации в ОГТИ\Проект мини-музей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2071678"/>
          </a:xfrm>
        </p:spPr>
        <p:txBody>
          <a:bodyPr/>
          <a:lstStyle/>
          <a:p>
            <a:r>
              <a:rPr lang="ru-RU" sz="38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Уголок казахской культуры</a:t>
            </a:r>
            <a:endParaRPr lang="ru-RU" sz="38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ДЕТСКИЙ САД\Методист\Обобщение опыта, защита проекта, публикации в ОГТИ\Проект мини-музей\20201029_1447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8748" r="3775"/>
          <a:stretch>
            <a:fillRect/>
          </a:stretch>
        </p:blipFill>
        <p:spPr bwMode="auto">
          <a:xfrm>
            <a:off x="785786" y="1357298"/>
            <a:ext cx="750099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ЕТСКИЙ САД\Методист\Обобщение опыта, защита проекта, публикации в ОГТИ\Проект мини-музей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785926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     Программа «Мы  разные, но  мы вместе»</a:t>
            </a:r>
            <a:endParaRPr lang="ru-RU" sz="26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b="1" u="sng" dirty="0" smtClean="0">
                <a:latin typeface="Times New Roman" pitchFamily="18" charset="0"/>
                <a:cs typeface="Times New Roman" pitchFamily="18" charset="0"/>
              </a:rPr>
              <a:t>Цель программы: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формирование патриотических чувств у детей старшего дошкольного возраста через приобщение к народным традиционным праздникам.</a:t>
            </a:r>
          </a:p>
          <a:p>
            <a:pPr>
              <a:buNone/>
            </a:pPr>
            <a:r>
              <a:rPr lang="ru-RU" sz="1900" b="1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 развивать умение творчески и самостоятельно отражать традиции русского и казахского  народов через продуктивную, музыкально-художественную  деятельность;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- способствовать расширению и углублению детской компетентности о культуре, истории русского и казахского народов;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- формировать эмоционально-положительное отношение к наследию региона русского и казахского народов. 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Формы организации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детей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Групповая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Подгрупповая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Индивидуальная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ЕТСКИЙ САД\Методист\Обобщение опыта, защита проекта, публикации в ОГТИ\Проект мини-музей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1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Музей живёт …</a:t>
            </a:r>
            <a:endParaRPr lang="ru-RU" sz="40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ДЕТСКИЙ САД\Методист\Обобщение опыта, защита проекта, публикации в ОГТИ\Проект мини-музей\Новая папка\IMG-20201102-WA00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286124"/>
            <a:ext cx="5238736" cy="3095618"/>
          </a:xfrm>
          <a:prstGeom prst="rect">
            <a:avLst/>
          </a:prstGeom>
          <a:noFill/>
        </p:spPr>
      </p:pic>
      <p:pic>
        <p:nvPicPr>
          <p:cNvPr id="2" name="Picture 2" descr="F:\ДЕТСКИЙ САД\Методист\Обобщение опыта, защита проекта, публикации в ОГТИ\Проект мини-музей\Новая папка\IMG-20201102-WA0013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2844" y="785794"/>
            <a:ext cx="4357718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ЕТСКИЙ САД\Методист\Обобщение опыта, защита проекта, публикации в ОГТИ\Проект мини-музей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1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Музей живёт …</a:t>
            </a:r>
            <a:endParaRPr lang="ru-RU" sz="40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F:\ДЕТСКИЙ САД\Методист\Обобщение опыта, защита проекта, публикации в ОГТИ\Проект мини-музей\Новая папка\20201102_1049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000372"/>
            <a:ext cx="5095846" cy="3571900"/>
          </a:xfrm>
          <a:prstGeom prst="rect">
            <a:avLst/>
          </a:prstGeom>
          <a:noFill/>
        </p:spPr>
      </p:pic>
      <p:pic>
        <p:nvPicPr>
          <p:cNvPr id="2050" name="Picture 2" descr="F:\ДЕТСКИЙ САД\Методист\Обобщение опыта, защита проекта, публикации в ОГТИ\Проект мини-музей\Новая папка\20201102_10483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571480"/>
            <a:ext cx="5214974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ЕТСКИЙ САД\Методист\Обобщение опыта, защита проекта, публикации в ОГТИ\Проект мини-музей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18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Музей живёт …</a:t>
            </a:r>
            <a:endParaRPr lang="ru-RU" sz="40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4" descr="C:\Documents and Settings\Admin\Рабочий стол\музей\муз р-к\IMG_705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5517"/>
          <a:stretch>
            <a:fillRect/>
          </a:stretch>
        </p:blipFill>
        <p:spPr bwMode="auto">
          <a:xfrm>
            <a:off x="214282" y="642918"/>
            <a:ext cx="407196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12" descr="G:\музей\Новая папка\IMG_52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500562" y="642918"/>
            <a:ext cx="442915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3" descr="C:\Documents and Settings\Admin\Рабочий стол\музей\муз р-к\IMG_706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14282" y="3929066"/>
            <a:ext cx="4071966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1" descr="C:\Documents and Settings\Admin\Рабочий стол\фотографии\праздники взрослые\IMG_45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500562" y="3857628"/>
            <a:ext cx="435771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ЕТСКИЙ САД\Методист\Обобщение опыта, защита проекта, публикации в ОГТИ\Проект мини-музей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5" descr="C:\Documents and Settings\Admin\Рабочий стол\музей\муз р-к\IMG_708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642918"/>
            <a:ext cx="414340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:\Documents and Settings\Admin\Рабочий стол\фотографии\фото кукла\IMG_7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3429000"/>
            <a:ext cx="4214842" cy="2968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C:\Documents and Settings\Admin\Рабочий стол\музей\IMG_836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28596" y="3429000"/>
            <a:ext cx="400052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2" descr="C:\Documents and Settings\Admin\Рабочий стол\музей\муз р-к\IMG_707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642918"/>
            <a:ext cx="4143404" cy="2808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ЕТСКИЙ САД\Методист\Обобщение опыта, защита проекта, публикации в ОГТИ\Проект мини-музей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Праздники</a:t>
            </a:r>
            <a:endParaRPr lang="ru-RU" sz="20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E:\Наурыз\IMG_054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2928990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E:\Наурыз\DSCN92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000108"/>
            <a:ext cx="285752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E:\Наурыз\IMG_1474.JPG"/>
          <p:cNvPicPr>
            <a:picLocks noChangeAspect="1" noChangeArrowheads="1"/>
          </p:cNvPicPr>
          <p:nvPr/>
        </p:nvPicPr>
        <p:blipFill>
          <a:blip r:embed="rId5" cstate="print"/>
          <a:srcRect t="7547"/>
          <a:stretch>
            <a:fillRect/>
          </a:stretch>
        </p:blipFill>
        <p:spPr bwMode="auto">
          <a:xfrm>
            <a:off x="642910" y="3429000"/>
            <a:ext cx="335758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E:\Наурыз\DSCN92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714356"/>
            <a:ext cx="2827577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E:\Наурыз\DSCN6342.JPG"/>
          <p:cNvPicPr>
            <a:picLocks noChangeAspect="1" noChangeArrowheads="1"/>
          </p:cNvPicPr>
          <p:nvPr/>
        </p:nvPicPr>
        <p:blipFill>
          <a:blip r:embed="rId7" cstate="print"/>
          <a:srcRect t="3659" b="4878"/>
          <a:stretch>
            <a:fillRect/>
          </a:stretch>
        </p:blipFill>
        <p:spPr bwMode="auto">
          <a:xfrm>
            <a:off x="6000760" y="3286124"/>
            <a:ext cx="2786082" cy="3127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ЕТСКИЙ САД\Методист\Обобщение опыта, защита проекта, публикации в ОГТИ\Проект мини-музей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Праздники</a:t>
            </a:r>
            <a:endParaRPr lang="ru-RU" sz="20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ЕТСКИЙ САД\Методист\Обобщение опыта, защита проекта, публикации в ОГТИ\Проект мини-музей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428604"/>
            <a:ext cx="3286148" cy="5786478"/>
          </a:xfrm>
        </p:spPr>
        <p:txBody>
          <a:bodyPr/>
          <a:lstStyle/>
          <a:p>
            <a:r>
              <a:rPr lang="ru-RU" sz="1000" b="1" dirty="0" smtClean="0"/>
              <a:t/>
            </a:r>
            <a:br>
              <a:rPr lang="ru-RU" sz="1000" b="1" dirty="0" smtClean="0"/>
            </a:br>
            <a:r>
              <a:rPr lang="ru-RU" sz="1000" b="1" dirty="0" smtClean="0">
                <a:solidFill>
                  <a:srgbClr val="002060"/>
                </a:solidFill>
              </a:rPr>
              <a:t/>
            </a:r>
            <a:br>
              <a:rPr lang="ru-RU" sz="1000" b="1" dirty="0" smtClean="0">
                <a:solidFill>
                  <a:srgbClr val="002060"/>
                </a:solidFill>
              </a:rPr>
            </a:br>
            <a:endParaRPr lang="ru-RU" sz="38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F:\ДЕТСКИЙ САД\Методист\Обобщение опыта, защита проекта, публикации в ОГТИ\Проект мини-музей\20200123_111220.jpg"/>
          <p:cNvPicPr>
            <a:picLocks noChangeAspect="1" noChangeArrowheads="1"/>
          </p:cNvPicPr>
          <p:nvPr/>
        </p:nvPicPr>
        <p:blipFill>
          <a:blip r:embed="rId3" cstate="print"/>
          <a:srcRect l="23711" r="9278"/>
          <a:stretch>
            <a:fillRect/>
          </a:stretch>
        </p:blipFill>
        <p:spPr bwMode="auto">
          <a:xfrm rot="5400000">
            <a:off x="4786314" y="2428868"/>
            <a:ext cx="4286280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E:\Наурыз\DSCN923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57166"/>
            <a:ext cx="4857751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ЕТСКИЙ САД\Методист\Обобщение опыта, защита проекта, публикации в ОГТИ\Проект мини-музей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sz="4000" b="1" u="sng" dirty="0" smtClean="0">
                <a:solidFill>
                  <a:schemeClr val="tx2">
                    <a:lumMod val="75000"/>
                  </a:schemeClr>
                </a:solidFill>
              </a:rPr>
              <a:t>Что такое мини – музей в детском саду?</a:t>
            </a:r>
            <a:endParaRPr lang="ru-RU" sz="38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28641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    Во-первых,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 «мини» напоминает о том, что музей в детском саду занимает очень небольшое пространство. Это может быть часть группового помещения, спальни, коридора.</a:t>
            </a:r>
          </a:p>
          <a:p>
            <a:pPr>
              <a:buNone/>
            </a:pP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    Во-вторых, 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он создан для самих дошкольников и открыт для них постоянно.</a:t>
            </a: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В-третьих, 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мини-музей не поддаётся критериям оценки, применимым к настоящим музеям, поэтому, не требует строгого соблюдения требований, предъявляемых к ним</a:t>
            </a:r>
            <a:r>
              <a:rPr lang="ru-RU" sz="5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5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ЕТСКИЙ САД\Методист\Обобщение опыта, защита проекта, публикации в ОГТИ\Проект мини-музей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45719"/>
          </a:xfrm>
        </p:spPr>
        <p:txBody>
          <a:bodyPr>
            <a:normAutofit fontScale="90000"/>
          </a:bodyPr>
          <a:lstStyle/>
          <a:p>
            <a:endParaRPr lang="ru-RU" sz="38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Цель создания мини – музея в рамках патриотического воспитания: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Приобщение  детей  к  истокам  отечественной  народной  культуры, формирование духовных и нравственных качеств у подрастающего поколения.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 знакомить  детей   с  элементами  материальной  культуры,  включающей в себя  знакомство с поселениями, жилищем, предметами быта, орудиями труда, одеждой, национальными блюдами;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- прививать интерес к духовной культуре разных народов через обычаи, обряды, праздники, народное творчество, искусство;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- формировать  общечеловеческие  нравственные  качества, правила общения между людьми внутри этноса и вне его;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- воспитывать   свободную   и   творческую   личность,  осознающую   свои    корни, национальные истоки и способную ориентироваться в современном мире.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ЕТСКИЙ САД\Методист\Обобщение опыта, защита проекта, публикации в ОГТИ\Проект мини-музей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45719"/>
          </a:xfrm>
        </p:spPr>
        <p:txBody>
          <a:bodyPr>
            <a:normAutofit fontScale="90000"/>
          </a:bodyPr>
          <a:lstStyle/>
          <a:p>
            <a:endParaRPr lang="ru-RU" sz="38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714356"/>
            <a:ext cx="8786874" cy="564360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100" b="1" u="sng" dirty="0" smtClean="0">
                <a:latin typeface="Times New Roman" pitchFamily="18" charset="0"/>
                <a:cs typeface="Times New Roman" pitchFamily="18" charset="0"/>
              </a:rPr>
              <a:t>Правила использования мини-музея при организации </a:t>
            </a:r>
            <a:endParaRPr lang="ru-RU" sz="21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100" b="1" u="sng" dirty="0" smtClean="0">
                <a:latin typeface="Times New Roman" pitchFamily="18" charset="0"/>
                <a:cs typeface="Times New Roman" pitchFamily="18" charset="0"/>
              </a:rPr>
              <a:t>образовательной </a:t>
            </a:r>
            <a:r>
              <a:rPr lang="ru-RU" sz="2100" b="1" u="sng" dirty="0" smtClean="0">
                <a:latin typeface="Times New Roman" pitchFamily="18" charset="0"/>
                <a:cs typeface="Times New Roman" pitchFamily="18" charset="0"/>
              </a:rPr>
              <a:t>деятельности  с дошкольниками: 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Правило первое.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посещению музея необходимо серьёзно, целенаправленно готовиться, а потом закрепить полученные знания и впечатления. Ребёнок не подготовлен к восприятию сложного символического языка музея. Задача педагога состоит в том, чтобы помочь маленькому человечку в этой непростой и очень важной познавательной деятельности.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Правило второе.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Необходимо четко осознавать конечную задачу своей деятельности – формирование творческой личности, способной заинтересованно воспринимать культурное наследие и сознавать свою ответственность не только за его сохранение, но и за приумножение и передачу этого наследия другим поколениям.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Экскурсионная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работа с детьми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решает следующие основные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выявление творческих способностей детей;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расширение представлений о содержании музейной культуры;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развитие начальных навыков восприятия музейного языка;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условий для творческого общения и сотрудничества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Экспонаты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мини-музея мы просили приносить всех жителей пос.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Джанаталап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также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создавались руками сотрудников ДОУ, родителей воспитанников (национальные куклы –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русские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казахские, национальные костюмы,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кукла-домовёнок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печка, вязаные изделия,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кроватка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т.д.)  являются авторскими работами.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ЕТСКИЙ САД\Методист\Обобщение опыта, защита проекта, публикации в ОГТИ\Проект мини-музей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785818"/>
          </a:xfrm>
        </p:spPr>
        <p:txBody>
          <a:bodyPr/>
          <a:lstStyle/>
          <a:p>
            <a:r>
              <a:rPr lang="ru-RU" sz="38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Уголок краеведения</a:t>
            </a:r>
            <a:endParaRPr lang="ru-RU" sz="38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F:\ДЕТСКИЙ САД\Методист\Обобщение опыта, защита проекта, публикации в ОГТИ\Проект мини-музей\IMG-20201029-WA0010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700" t="8839" b="4349"/>
          <a:stretch>
            <a:fillRect/>
          </a:stretch>
        </p:blipFill>
        <p:spPr bwMode="auto">
          <a:xfrm>
            <a:off x="1928794" y="1142984"/>
            <a:ext cx="5000660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ЕТСКИЙ САД\Методист\Обобщение опыта, защита проекта, публикации в ОГТИ\Проект мини-музей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071570"/>
          </a:xfrm>
        </p:spPr>
        <p:txBody>
          <a:bodyPr/>
          <a:lstStyle/>
          <a:p>
            <a:r>
              <a:rPr lang="ru-RU" sz="38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Уголок русской культуры</a:t>
            </a:r>
            <a:endParaRPr lang="ru-RU" sz="38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C:\Users\Анастасия\Desktop\проект презентация и описание\IMG_423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142984"/>
            <a:ext cx="7929618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ЕТСКИЙ САД\Методист\Обобщение опыта, защита проекта, публикации в ОГТИ\Проект мини-музей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071570"/>
          </a:xfrm>
        </p:spPr>
        <p:txBody>
          <a:bodyPr/>
          <a:lstStyle/>
          <a:p>
            <a:r>
              <a:rPr lang="ru-RU" sz="38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Уголок русской культуры</a:t>
            </a:r>
            <a:endParaRPr lang="ru-RU" sz="38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C:\Users\Анастасия\Desktop\проект презентация и описание\IMG_4234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142984"/>
            <a:ext cx="8286808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ДЕТСКИЙ САД\Методист\Обобщение опыта, защита проекта, публикации в ОГТИ\Проект мини-музей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071570"/>
          </a:xfrm>
        </p:spPr>
        <p:txBody>
          <a:bodyPr/>
          <a:lstStyle/>
          <a:p>
            <a:r>
              <a:rPr lang="ru-RU" sz="3800" b="1" dirty="0" smtClean="0">
                <a:ln w="10541" cmpd="sng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Уголок русской культуры</a:t>
            </a:r>
            <a:endParaRPr lang="ru-RU" sz="3800" b="1" dirty="0">
              <a:ln w="10541" cmpd="sng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C:\Users\Анастасия\Desktop\проект презентация и описание\IMG_4244.JPG"/>
          <p:cNvPicPr>
            <a:picLocks noGrp="1"/>
          </p:cNvPicPr>
          <p:nvPr>
            <p:ph idx="1"/>
          </p:nvPr>
        </p:nvPicPr>
        <p:blipFill>
          <a:blip r:embed="rId3" cstate="print"/>
          <a:srcRect t="4016"/>
          <a:stretch>
            <a:fillRect/>
          </a:stretch>
        </p:blipFill>
        <p:spPr bwMode="auto">
          <a:xfrm>
            <a:off x="500034" y="1214422"/>
            <a:ext cx="8072494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337</Words>
  <PresentationFormat>Экран (4:3)</PresentationFormat>
  <Paragraphs>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МДОАУ «Детский сад №92 г.Орска»  «Формирование у детей первичных представлений о культурных традициях, о многообразии культур народов, населяющих нашу страну  средствами мини-музея»                                                                             старший  воспитатель 1 кв.к. Мельник А.К. </vt:lpstr>
      <vt:lpstr>  </vt:lpstr>
      <vt:lpstr>Что такое мини – музей в детском саду?</vt:lpstr>
      <vt:lpstr>Слайд 4</vt:lpstr>
      <vt:lpstr>Слайд 5</vt:lpstr>
      <vt:lpstr>Уголок краеведения</vt:lpstr>
      <vt:lpstr>Уголок русской культуры</vt:lpstr>
      <vt:lpstr>Уголок русской культуры</vt:lpstr>
      <vt:lpstr>Уголок русской культуры</vt:lpstr>
      <vt:lpstr>Уголок казахской культуры</vt:lpstr>
      <vt:lpstr>      Программа «Мы  разные, но  мы вместе»</vt:lpstr>
      <vt:lpstr>  Музей живёт …</vt:lpstr>
      <vt:lpstr>  Музей живёт …</vt:lpstr>
      <vt:lpstr>  Музей живёт …</vt:lpstr>
      <vt:lpstr>Слайд 15</vt:lpstr>
      <vt:lpstr>Праздники</vt:lpstr>
      <vt:lpstr>Праздники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МДОАУ «Детский сад №92 г.Орска»  Мини - музей  русско - казахской дружбы</dc:title>
  <dc:creator>Анастасия</dc:creator>
  <cp:lastModifiedBy>Анастасия</cp:lastModifiedBy>
  <cp:revision>8</cp:revision>
  <dcterms:created xsi:type="dcterms:W3CDTF">2020-10-28T06:07:56Z</dcterms:created>
  <dcterms:modified xsi:type="dcterms:W3CDTF">2020-11-16T16:25:10Z</dcterms:modified>
</cp:coreProperties>
</file>