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embeddedFontLst>
    <p:embeddedFont>
      <p:font typeface="ARCO" panose="02000800000000000000" pitchFamily="2" charset="0"/>
      <p:bold r:id="rId11"/>
    </p:embeddedFont>
    <p:embeddedFont>
      <p:font typeface="Golos Text" panose="020B0503020202020204" pitchFamily="34" charset="0"/>
      <p:regular r:id="rId12"/>
      <p:bold r:id="rId13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CF6"/>
    <a:srgbClr val="C536D5"/>
    <a:srgbClr val="FB58A7"/>
    <a:srgbClr val="A3DF0C"/>
    <a:srgbClr val="E13500"/>
    <a:srgbClr val="189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6"/>
  </p:normalViewPr>
  <p:slideViewPr>
    <p:cSldViewPr snapToGrid="0" showGuides="1">
      <p:cViewPr varScale="1">
        <p:scale>
          <a:sx n="87" d="100"/>
          <a:sy n="87" d="100"/>
        </p:scale>
        <p:origin x="520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626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9065" y="4547687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F92137-62C2-4B87-B072-F39FFDB77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065" y="1521764"/>
            <a:ext cx="6160354" cy="132556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7213" y="4520989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0A9489-93E1-4018-A024-A3C9B9DD17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454150"/>
            <a:ext cx="6371125" cy="112553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 bwMode="auto">
          <a:xfrm>
            <a:off x="1022684" y="2027488"/>
            <a:ext cx="6219825" cy="330835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tx1">
                    <a:lumMod val="95000"/>
                    <a:lumOff val="5000"/>
                  </a:schemeClr>
                </a:solidFill>
                <a:latin typeface="Golos Text"/>
                <a:cs typeface="Golos Text"/>
              </a:defRPr>
            </a:lvl1pPr>
            <a:lvl2pPr>
              <a:defRPr sz="1700">
                <a:latin typeface="Golos Text"/>
                <a:cs typeface="Golos Text"/>
              </a:defRPr>
            </a:lvl2pPr>
            <a:lvl3pPr>
              <a:defRPr sz="1700">
                <a:latin typeface="Golos Text"/>
                <a:cs typeface="Golos Text"/>
              </a:defRPr>
            </a:lvl3pPr>
            <a:lvl4pPr>
              <a:defRPr sz="1700">
                <a:latin typeface="Golos Text"/>
                <a:cs typeface="Golos Text"/>
              </a:defRPr>
            </a:lvl4pPr>
            <a:lvl5pPr>
              <a:defRPr sz="1700">
                <a:latin typeface="Golos Text"/>
                <a:cs typeface="Golos Tex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 bwMode="auto">
          <a:xfrm>
            <a:off x="1030711" y="377152"/>
            <a:ext cx="6224331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текст и рисунок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0DFE843-6A1D-43AF-B7EA-B02FC719C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838" y="2667000"/>
            <a:ext cx="5015295" cy="3418012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5C7C7DAE-2090-4D82-A3E7-A62CBB56B9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7388" y="2667000"/>
            <a:ext cx="6067425" cy="3418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9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список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0DFE843-6A1D-43AF-B7EA-B02FC719C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1893E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1893E0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A770E1E1-251B-4644-84FB-BB438E2F27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9517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E135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E13500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4DFB7F45-AF83-4F3D-9041-640C612015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838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A3DF0C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A3DF0C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0D932C62-99C7-40E4-B12F-B34905E57A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9516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FB58A7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FB58A7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62756E56-6580-4635-B545-57E9B06901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C536D5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C536D5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id="{4EF3322C-4F07-47E5-A78E-E935436CEF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9515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31CCF6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31CCF6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E339FD9-27DB-4B25-BE30-9D7D3D24FE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38" y="5216403"/>
            <a:ext cx="11356975" cy="86189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230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Таблица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967948"/>
            <a:ext cx="11401059" cy="75275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7F3B1F00-0F97-4878-B351-F9C077B5E1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33754" y="1875693"/>
            <a:ext cx="11401059" cy="414410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4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8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2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9B5C0519-188A-6C43-99C2-05269AE52A24}" type="datetimeFigureOut">
              <a:rPr lang="ru-RU"/>
              <a:t>25.02.2026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69A83443-2FE1-3043-B191-23BA9CCDBE81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7D0812F-D3BF-4EF1-9F1C-C4DB6AC4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1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1D25A4E-7CB8-4B30-83E8-5170327B8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F4CB8F-AABF-4B83-B9F0-615BA57E19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7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EFE3738-0F0C-4F89-AAF0-F57EBB2C90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4C5752-B2A6-47B4-B44B-6D82478F40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2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996679C-503E-4DEA-BD2C-9FA75FF64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2887D85-CCA3-496A-868B-36AFA19D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9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701DC-FDBE-44A0-B5CD-0CD277C3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0C0CCB-9EB4-413D-9F8F-C060D66B4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59A6030A-5DC6-4803-9552-647BD7DF57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984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20373-1638-4BAC-A26F-07634711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D9FC58-2D4C-4A73-9FC4-48F0555322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ECCAE1-A843-466E-9B9E-C03C6F6392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3E399B-3276-4A3A-99CD-302119AC2B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8CD82DA-E7B2-450A-B4BF-ED9FD559A4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9707780-DE84-4375-A26A-2A9D663D32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112D7E2-5683-44CC-BDC5-33D555DED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74B68DF-80A8-4C04-8E37-9B2DB37AB6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7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86270-6532-46BA-BA35-131EBEEE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69B048B-BA58-494D-ABB7-01B8A6AEAC6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761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80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5ED4F1-FAED-462F-B12B-E8FC8A83D00A}"/>
              </a:ext>
            </a:extLst>
          </p:cNvPr>
          <p:cNvSpPr txBox="1"/>
          <p:nvPr/>
        </p:nvSpPr>
        <p:spPr>
          <a:xfrm>
            <a:off x="674120" y="513933"/>
            <a:ext cx="2956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1893E0"/>
                </a:solidFill>
                <a:latin typeface="ARCO" panose="02000800000000000000" pitchFamily="2" charset="0"/>
              </a:rPr>
              <a:t>Палитра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B152C5-AF91-48F5-8010-BB5D8CC15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875" y="2652712"/>
            <a:ext cx="11190337" cy="22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9779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Liberation Sans"/>
        <a:cs typeface="Liberation Sans"/>
      </a:majorFont>
      <a:minorFont>
        <a:latin typeface="Aptos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</Words>
  <Application>Microsoft Macintosh PowerPoint</Application>
  <DocSecurity>0</DocSecurity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Golos Text</vt:lpstr>
      <vt:lpstr>Aptos Display</vt:lpstr>
      <vt:lpstr>ARCO</vt:lpstr>
      <vt:lpstr>Aptos</vt:lpstr>
      <vt:lpstr>Arial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aleksmirnova@proton.me</dc:creator>
  <cp:keywords/>
  <dc:description/>
  <cp:lastModifiedBy>aleksmirnova@proton.me</cp:lastModifiedBy>
  <cp:revision>11</cp:revision>
  <dcterms:created xsi:type="dcterms:W3CDTF">2026-02-04T19:22:04Z</dcterms:created>
  <dcterms:modified xsi:type="dcterms:W3CDTF">2026-02-25T15:34:36Z</dcterms:modified>
  <cp:category/>
  <dc:identifier/>
  <cp:contentStatus/>
  <dc:language/>
  <cp:version/>
</cp:coreProperties>
</file>