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bmama.ru/den-kosmos-Gagarin.htm" TargetMode="External"/><Relationship Id="rId2" Type="http://schemas.openxmlformats.org/officeDocument/2006/relationships/hyperlink" Target="https://yandex.ru/images/search?from=tabbar&amp;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citaty.net/tsitaty/646433-iurii-alekseevich-gagarin-nebo-ochen-chernoe-zemlia-golubaia-vse-vidno-och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424936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106 «Анютины глазки»  комбинированного вида» г. Орска                                                     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Андреева 5 «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Б» sadik106@yandex.ru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тел/факс(3537) 448225, 445241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день декады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«День Космонавтики!                                Давайте помнить!»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детей группы компенсирующей направленности(6-7лет)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учитель-дефектолог: Булатова Р.Р.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воспитатель: Калимуллина Л.Ш.</a:t>
            </a:r>
          </a:p>
          <a:p>
            <a:pPr marL="0" indent="0" algn="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г.Орск,2021г.</a:t>
            </a:r>
          </a:p>
        </p:txBody>
      </p:sp>
    </p:spTree>
    <p:extLst>
      <p:ext uri="{BB962C8B-B14F-4D97-AF65-F5344CB8AC3E}">
        <p14:creationId xmlns:p14="http://schemas.microsoft.com/office/powerpoint/2010/main" val="37613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032448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-родина космонавтики. В ней родились первые идеи освоения космоса, были осуществлены первые важнейшие шаги в покорении космического пространства, здесь родились достойные сыны своего Отечества, люди, чьи имена прославили нашу страну во всем мире.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936901" cy="54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980728"/>
            <a:ext cx="3816424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новых поколений 12 апреля 1961 года — далекая история, но мы должны обращать их внимание на события, ставшие золотыми страницами истории человечества, на имена людей, с которыми связан величайший подвиг — прорыв в космос.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744416" cy="52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836712"/>
            <a:ext cx="3960440" cy="44644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десятков лет назад мало кто из вчерашних мальчишек не хотел стать космонавтом. Эта мечта совсем не актуальна для современных детей. День Космонавтики - это важный день и обязательно нужно донести до ребёнка не просто историю нашей Родины, но и представление о космосе и о структуре мироздания в целом.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209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628800"/>
            <a:ext cx="5122912" cy="449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„Это не моя личная слава. Разве я бы мог проникнуть в космос, будучи одиночкой? Это слава нашего народа.“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сила в человеке — это сила духа.“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„Жизнь показывает, что и космос будут осваивать не какие-нибудь супермены, а самые простые люди.“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82271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54880" cy="55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 и интернет ресурсы: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yandex.ru/images/search?from=tabbar&amp;text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sibmama.ru/den-kosmos-Gagarin.htm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https://ru.citaty.net/tsitaty/646433-iurii-alekseevich-gagarin-nebo-ochen-chernoe-zemlia-golubaia-vse-vidno-ochen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Цитаты Ю.А.Гагарина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6</cp:revision>
  <dcterms:created xsi:type="dcterms:W3CDTF">2021-04-01T08:43:16Z</dcterms:created>
  <dcterms:modified xsi:type="dcterms:W3CDTF">2021-04-01T09:34:51Z</dcterms:modified>
</cp:coreProperties>
</file>