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70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34567" autoAdjust="0"/>
    <p:restoredTop sz="86455" autoAdjust="0"/>
  </p:normalViewPr>
  <p:slideViewPr>
    <p:cSldViewPr>
      <p:cViewPr>
        <p:scale>
          <a:sx n="80" d="100"/>
          <a:sy n="80" d="100"/>
        </p:scale>
        <p:origin x="-176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image" Target="../media/image31.jpg"/><Relationship Id="rId9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eg"/><Relationship Id="rId7" Type="http://schemas.openxmlformats.org/officeDocument/2006/relationships/image" Target="../media/image25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36004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учреждение дополнительного образования «Дворец пионеров г. Орска»</a:t>
            </a:r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80728"/>
            <a:ext cx="8753016" cy="360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77500" lnSpcReduction="20000"/>
          </a:bodyPr>
          <a:lstStyle/>
          <a:p>
            <a:pPr marL="82296" indent="0" algn="ctr">
              <a:buNone/>
            </a:pP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296" indent="0" algn="ctr">
              <a:buNone/>
            </a:pPr>
            <a:r>
              <a:rPr lang="ru-RU" sz="5200" b="1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Организация работы по профилактике детского дорожно-транспортного травматизма средствами дополнительного образования </a:t>
            </a:r>
          </a:p>
          <a:p>
            <a:pPr marL="82296" indent="0" algn="ctr">
              <a:buNone/>
            </a:pPr>
            <a:r>
              <a:rPr lang="ru-RU" sz="2600" dirty="0" smtClean="0">
                <a:solidFill>
                  <a:schemeClr val="tx1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(из опыта работы детского Центра БДД «Светофор»)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3743400" y="5089213"/>
            <a:ext cx="5400600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82296" indent="0">
              <a:buFont typeface="Arial" pitchFamily="34" charset="0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Орлова Наталья Николаевна, </a:t>
            </a:r>
          </a:p>
          <a:p>
            <a:pPr marL="82296" indent="0">
              <a:buFont typeface="Arial" pitchFamily="34" charset="0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детского центра БДД «Светофор»,</a:t>
            </a:r>
          </a:p>
          <a:p>
            <a:pPr marL="82296" indent="0">
              <a:buFont typeface="Arial" pitchFamily="34" charset="0"/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дополнительного образования 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1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719" y="586150"/>
            <a:ext cx="6470536" cy="648072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Мобильный </a:t>
            </a:r>
            <a:r>
              <a:rPr lang="ru-RU" sz="32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автогородок</a:t>
            </a:r>
            <a:endParaRPr lang="ru-RU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2" t="15110" b="13707"/>
          <a:stretch/>
        </p:blipFill>
        <p:spPr>
          <a:xfrm>
            <a:off x="566254" y="1628800"/>
            <a:ext cx="7795468" cy="47563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6" t="319" r="12743" b="-319"/>
          <a:stretch/>
        </p:blipFill>
        <p:spPr>
          <a:xfrm rot="5400000">
            <a:off x="2041703" y="1458797"/>
            <a:ext cx="4844569" cy="5184576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411760" y="162849"/>
            <a:ext cx="5112568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l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8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0668" y="586514"/>
            <a:ext cx="7406640" cy="680096"/>
          </a:xfrm>
        </p:spPr>
        <p:txBody>
          <a:bodyPr/>
          <a:lstStyle/>
          <a:p>
            <a:r>
              <a:rPr lang="ru-RU" sz="3200" b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Велотрасса</a:t>
            </a:r>
            <a:endParaRPr lang="ru-RU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8" y="1456149"/>
            <a:ext cx="6480720" cy="486054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56149"/>
            <a:ext cx="6527015" cy="489526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97" y="1375025"/>
            <a:ext cx="6344897" cy="475867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45" y="1365504"/>
            <a:ext cx="6480720" cy="486054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176" y="1375025"/>
            <a:ext cx="6768752" cy="507656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45" y="1252111"/>
            <a:ext cx="6624736" cy="49685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230" y="1395513"/>
            <a:ext cx="6480720" cy="486054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027" y="1297180"/>
            <a:ext cx="6336704" cy="475252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45" y="1324092"/>
            <a:ext cx="6480720" cy="486054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045" y="1415363"/>
            <a:ext cx="6510883" cy="4883162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2521977" y="260648"/>
            <a:ext cx="5211222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l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9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8455" y="603044"/>
            <a:ext cx="6491064" cy="691480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</a:t>
            </a:r>
            <a:endParaRPr lang="ru-RU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1387756"/>
            <a:ext cx="8487927" cy="47744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97" y="1381340"/>
            <a:ext cx="7560709" cy="5031691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2539162" y="188640"/>
            <a:ext cx="4841150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l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48" y="1308125"/>
            <a:ext cx="6744008" cy="5058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1700808"/>
            <a:ext cx="8344023" cy="456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425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54714"/>
            <a:ext cx="7272808" cy="5454606"/>
          </a:xfr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411760" y="182224"/>
            <a:ext cx="5040560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l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99" y="883750"/>
            <a:ext cx="7612071" cy="57090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99" y="883750"/>
            <a:ext cx="7488832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9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718809"/>
            <a:ext cx="6120680" cy="459051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563888" y="260648"/>
            <a:ext cx="55081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«… Детская безопасность на дорогах – составная часть заботы Государства о здоровом и безопасном образе жизни её юных граждан….»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6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28633" y="116632"/>
            <a:ext cx="6400800" cy="1509712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 Детская безопасность на дорогах – составная часть заботы Государства о здоровом и безопасном образе жизни её юных граждан….»</a:t>
            </a:r>
          </a:p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В.В. Путин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5512"/>
            <a:ext cx="7609512" cy="529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7" y="260648"/>
            <a:ext cx="4824535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119" y="1628799"/>
            <a:ext cx="6800273" cy="4620033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7822751" cy="4408402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74" y="1124744"/>
            <a:ext cx="8851422" cy="49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05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8484448" cy="4752528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267744" y="260648"/>
            <a:ext cx="4896544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61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655115" y="1124744"/>
            <a:ext cx="3600400" cy="100811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Образовательная 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173303" y="2564904"/>
            <a:ext cx="3600400" cy="1008112"/>
          </a:xfrm>
          <a:prstGeom prst="ellipse">
            <a:avLst/>
          </a:prstGeom>
          <a:solidFill>
            <a:srgbClr val="99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Информационно-пропагандистская 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44415" y="4054972"/>
            <a:ext cx="3600400" cy="100811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Организационно-массовая 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5148064" y="5428665"/>
            <a:ext cx="3600400" cy="1008112"/>
          </a:xfrm>
          <a:prstGeom prst="ellipse">
            <a:avLst/>
          </a:prstGeom>
          <a:solidFill>
            <a:schemeClr val="accent5">
              <a:lumMod val="75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Координационная деятельность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627784" y="188640"/>
            <a:ext cx="4896544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l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40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общеобразовательные общеразвивающие программы:</a:t>
            </a:r>
          </a:p>
          <a:p>
            <a:pPr marL="0" indent="0">
              <a:buNone/>
            </a:pP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«Дорожная азбука для дошколят»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(дошкольный возраст)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и дети» 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(младший школьный возраст)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«ПДД и основы дорожной безопасности»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(средний школьный возраст)</a:t>
            </a:r>
          </a:p>
          <a:p>
            <a:pPr>
              <a:buFontTx/>
              <a:buChar char="-"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автодела и дорожной безопасности»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(старший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возраст)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4968552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6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706066"/>
            <a:ext cx="9144000" cy="64807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Информационно-методическая деятельность</a:t>
            </a:r>
            <a:endParaRPr lang="ru-RU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2555777" y="188640"/>
            <a:ext cx="4824535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l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75402"/>
            <a:ext cx="6965145" cy="39178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62" y="2057588"/>
            <a:ext cx="7128792" cy="4009946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57588"/>
            <a:ext cx="7412228" cy="3368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2175402"/>
            <a:ext cx="5295745" cy="397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175402"/>
            <a:ext cx="2978856" cy="397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99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928" y="609763"/>
            <a:ext cx="8690120" cy="61490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 - массовая деятельность</a:t>
            </a:r>
            <a:endParaRPr lang="ru-RU" sz="36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0" b="7686"/>
          <a:stretch/>
        </p:blipFill>
        <p:spPr>
          <a:xfrm>
            <a:off x="4620200" y="4125409"/>
            <a:ext cx="4523800" cy="259604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" r="8556" b="8711"/>
          <a:stretch/>
        </p:blipFill>
        <p:spPr>
          <a:xfrm>
            <a:off x="-30400" y="1914920"/>
            <a:ext cx="4469598" cy="280491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1"/>
          <a:stretch/>
        </p:blipFill>
        <p:spPr>
          <a:xfrm>
            <a:off x="2610009" y="1933490"/>
            <a:ext cx="3658377" cy="47693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55" b="5323"/>
          <a:stretch/>
        </p:blipFill>
        <p:spPr>
          <a:xfrm>
            <a:off x="1404113" y="1914920"/>
            <a:ext cx="6207501" cy="46324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08" y="1914920"/>
            <a:ext cx="6408712" cy="480653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264336" y="1316585"/>
            <a:ext cx="4130823" cy="3600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памяти жертв ДТП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95" y="1914920"/>
            <a:ext cx="7940738" cy="4442370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2098674" y="1449233"/>
            <a:ext cx="4818380" cy="3154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«Безопасное колесо»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808" y="1788037"/>
            <a:ext cx="2349425" cy="47036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4" y="1914920"/>
            <a:ext cx="5799356" cy="3864004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2264336" y="1449232"/>
            <a:ext cx="4464496" cy="3154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конкурс поделок по БДД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127201" y="1361136"/>
            <a:ext cx="4464496" cy="3154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БДД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561129" y="1292233"/>
            <a:ext cx="3870909" cy="40874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«Пешеход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переходе»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415844" y="1338860"/>
            <a:ext cx="6408712" cy="3154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Профилактическое мероприятие «Внимание - дети!»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555776" y="188640"/>
            <a:ext cx="4896544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l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8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06509" y="764704"/>
            <a:ext cx="4860540" cy="592625"/>
          </a:xfrm>
        </p:spPr>
        <p:txBody>
          <a:bodyPr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БДД</a:t>
            </a:r>
            <a:endParaRPr lang="ru-RU" sz="32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2" r="13977" b="2525"/>
          <a:stretch/>
        </p:blipFill>
        <p:spPr>
          <a:xfrm>
            <a:off x="251520" y="1597433"/>
            <a:ext cx="5805988" cy="51980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/>
          <a:stretch/>
        </p:blipFill>
        <p:spPr>
          <a:xfrm>
            <a:off x="6057508" y="2078464"/>
            <a:ext cx="2888902" cy="23707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/>
          <a:stretch/>
        </p:blipFill>
        <p:spPr>
          <a:xfrm>
            <a:off x="989856" y="1752361"/>
            <a:ext cx="6948264" cy="50430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84784"/>
            <a:ext cx="6818391" cy="511379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78" y="1514757"/>
            <a:ext cx="6706982" cy="50302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1091"/>
          <a:stretch/>
        </p:blipFill>
        <p:spPr>
          <a:xfrm>
            <a:off x="6155531" y="2708920"/>
            <a:ext cx="2871597" cy="40865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2424"/>
          <a:stretch/>
        </p:blipFill>
        <p:spPr>
          <a:xfrm>
            <a:off x="0" y="1460133"/>
            <a:ext cx="6194763" cy="3607429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594561" y="188640"/>
            <a:ext cx="4785751" cy="3718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lt1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0"/>
              </a:lnSpc>
            </a:pP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Центр БДД «Светофор» </a:t>
            </a:r>
            <a:r>
              <a:rPr lang="ru-RU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Орска</a:t>
            </a:r>
            <a:endParaRPr lang="ru-RU" sz="20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71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316</TotalTime>
  <Words>294</Words>
  <Application>Microsoft Office PowerPoint</Application>
  <PresentationFormat>Экран (4:3)</PresentationFormat>
  <Paragraphs>44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Исполнительная</vt:lpstr>
      <vt:lpstr>Муниципальное автономное  учреждение дополнительного образования «Дворец пионеров г. Орска»</vt:lpstr>
      <vt:lpstr>Презентация PowerPoint</vt:lpstr>
      <vt:lpstr>Детский Центр БДД «Светофор»  г. Орска</vt:lpstr>
      <vt:lpstr>Детский Центр БДД «Светофор»  г. Орска</vt:lpstr>
      <vt:lpstr>Презентация PowerPoint</vt:lpstr>
      <vt:lpstr>Детский Центр БДД «Светофор» г. Орска</vt:lpstr>
      <vt:lpstr>Информационно-методическая деятельность</vt:lpstr>
      <vt:lpstr>Организационно - массовая деятельность</vt:lpstr>
      <vt:lpstr>Кабинет БДД</vt:lpstr>
      <vt:lpstr>Мобильный автогородок</vt:lpstr>
      <vt:lpstr>Велотрасса</vt:lpstr>
      <vt:lpstr>Работа с родителями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МАУДО «Дворец пионеров г. Орска»</dc:title>
  <dc:creator>Пользователь</dc:creator>
  <cp:lastModifiedBy>Пользователь</cp:lastModifiedBy>
  <cp:revision>35</cp:revision>
  <dcterms:created xsi:type="dcterms:W3CDTF">2021-04-21T06:19:16Z</dcterms:created>
  <dcterms:modified xsi:type="dcterms:W3CDTF">2021-04-22T10:21:30Z</dcterms:modified>
</cp:coreProperties>
</file>