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sldIdLst>
    <p:sldId id="257" r:id="rId2"/>
    <p:sldId id="259" r:id="rId3"/>
    <p:sldId id="261" r:id="rId4"/>
    <p:sldId id="262" r:id="rId5"/>
    <p:sldId id="263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4DA5C-F758-44E9-A74C-0C2DF640653A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CD7A6-765F-4934-877B-D09C47433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650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CD7A6-765F-4934-877B-D09C474332A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25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5357" y="178780"/>
            <a:ext cx="6853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>
                <a:solidFill>
                  <a:schemeClr val="tx2"/>
                </a:solidFill>
              </a:rPr>
              <a:t>Правила поведения на дороге зимой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86981"/>
            <a:ext cx="5904656" cy="415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5229200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Правило № 1.</a:t>
            </a:r>
            <a:r>
              <a:rPr lang="ru-RU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Выбирай безопасное место для игр и развлечений: парк, сквер, детскую площадку, огороженную территорию - то место, где нет транспорта. 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49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4311" y="320680"/>
            <a:ext cx="5182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>
                <a:solidFill>
                  <a:schemeClr val="tx2"/>
                </a:solidFill>
              </a:rPr>
              <a:t>Правила поведения на дороге зимой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3029" y="5157192"/>
            <a:ext cx="8032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defRPr/>
            </a:pP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Правило № 2. </a:t>
            </a:r>
            <a:r>
              <a:rPr lang="ru-RU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Обязательно носи </a:t>
            </a:r>
            <a:r>
              <a:rPr lang="ru-RU" dirty="0" err="1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световозвращающие</a:t>
            </a:r>
            <a:r>
              <a:rPr lang="ru-RU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элементы и светлую одежду. В снегопад, пасмурную погоду,  темное время суток,  водителю труднее заметить тебя на дороге. 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C:\Users\Admin\Desktop\-gallery!07w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91" y="908720"/>
            <a:ext cx="716741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739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4311" y="320680"/>
            <a:ext cx="5182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>
                <a:solidFill>
                  <a:schemeClr val="tx2"/>
                </a:solidFill>
              </a:rPr>
              <a:t>Правила поведения на дороге зимой</a:t>
            </a:r>
          </a:p>
        </p:txBody>
      </p:sp>
      <p:pic>
        <p:nvPicPr>
          <p:cNvPr id="4" name="Picture 2" descr="C:\Users\Admin\Desktop\Внимание, гололе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90" y="757243"/>
            <a:ext cx="6581348" cy="42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5157192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defRPr/>
            </a:pP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Правило № </a:t>
            </a: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3. </a:t>
            </a:r>
            <a:r>
              <a:rPr lang="ru-RU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Правильно подберите обувь. В самое «скользкое» время года важно носить теплую и нескользящую обувь.  Ее подошва должна быть толстой с глубоким протектором. 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044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1907" y="320680"/>
            <a:ext cx="5182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>
                <a:solidFill>
                  <a:schemeClr val="tx2"/>
                </a:solidFill>
              </a:rPr>
              <a:t>Правила поведения на дороге зимой</a:t>
            </a:r>
          </a:p>
        </p:txBody>
      </p:sp>
      <p:pic>
        <p:nvPicPr>
          <p:cNvPr id="4" name="Picture 2" descr="C:\Users\Admin\Desktop\hello_html_me7683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20" y="782344"/>
            <a:ext cx="6742348" cy="402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3" y="4805309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defRPr/>
            </a:pP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Правило №4.</a:t>
            </a:r>
            <a:r>
              <a:rPr lang="ru-RU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Переходите дорогу спокойным шагом. Теплая зимняя одежда мешает свободно двигаться, сковывает движения. Поскользнувшись, в такой одежде сложнее удержать равновесие. Кроме </a:t>
            </a:r>
            <a:r>
              <a:rPr lang="ru-RU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того, капюшоны</a:t>
            </a:r>
            <a:r>
              <a:rPr lang="ru-RU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, воротники и зимние шапки мешают не только обзору, но и ухудшают слышимость – что таит в себе опасность не услышать звук приближающейся автомашины. 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019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20680"/>
            <a:ext cx="5182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>
                <a:solidFill>
                  <a:schemeClr val="tx2"/>
                </a:solidFill>
              </a:rPr>
              <a:t>Правила поведения на дороге зимой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94" y="782344"/>
            <a:ext cx="6614442" cy="42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36544" y="5065307"/>
            <a:ext cx="70358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defRPr/>
            </a:pP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Правило </a:t>
            </a: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№5. </a:t>
            </a:r>
            <a:r>
              <a:rPr lang="ru-RU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Ожидая маршрутный транспорт на остановках, не стойте на краю тротуара и проезжей части. Так же скользкие подходы к остановкам маршрутного транспорта - источник повышенной опасности.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343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8705" y="320679"/>
            <a:ext cx="5182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>
                <a:solidFill>
                  <a:schemeClr val="tx2"/>
                </a:solidFill>
              </a:rPr>
              <a:t>Правила поведения на дороге зимой</a:t>
            </a:r>
          </a:p>
        </p:txBody>
      </p:sp>
      <p:pic>
        <p:nvPicPr>
          <p:cNvPr id="4" name="Picture 2" descr="C:\Users\Admin\Desktop\im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/>
          <a:stretch/>
        </p:blipFill>
        <p:spPr bwMode="auto">
          <a:xfrm>
            <a:off x="1331640" y="782345"/>
            <a:ext cx="6336704" cy="415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8298" y="5123589"/>
            <a:ext cx="79221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defRPr/>
            </a:pP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Правило </a:t>
            </a: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№6. </a:t>
            </a:r>
            <a:r>
              <a:rPr lang="ru-RU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Умейте предвидеть скрытую опасность! </a:t>
            </a:r>
            <a:br>
              <a:rPr lang="ru-RU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Из-за стоящего заснеженного транспорта, сугроба, кустов может неожиданно выехать автомобиль. Для перехода проезжей части дороги нужно выбрать такое место, где дорога просматривается в обе стороны.</a:t>
            </a:r>
          </a:p>
        </p:txBody>
      </p:sp>
    </p:spTree>
    <p:extLst>
      <p:ext uri="{BB962C8B-B14F-4D97-AF65-F5344CB8AC3E}">
        <p14:creationId xmlns:p14="http://schemas.microsoft.com/office/powerpoint/2010/main" val="1512261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55</TotalTime>
  <Words>219</Words>
  <Application>Microsoft Office PowerPoint</Application>
  <PresentationFormat>Экран (4:3)</PresentationFormat>
  <Paragraphs>13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Соседство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ДС 55</cp:lastModifiedBy>
  <cp:revision>15</cp:revision>
  <dcterms:created xsi:type="dcterms:W3CDTF">2020-12-24T10:44:48Z</dcterms:created>
  <dcterms:modified xsi:type="dcterms:W3CDTF">2022-12-16T07:49:56Z</dcterms:modified>
</cp:coreProperties>
</file>