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4" r:id="rId5"/>
    <p:sldId id="265" r:id="rId6"/>
    <p:sldId id="277" r:id="rId7"/>
    <p:sldId id="278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8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3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6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8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1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9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0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3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5A7B6-73D2-44A1-B19B-F1E4A2F0539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6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39876"/>
            <a:ext cx="6837176" cy="2623639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Сообщение из опыта работы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Arial"/>
              </a:rPr>
              <a:t>«Домашняя игротека </a:t>
            </a:r>
            <a:b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Arial"/>
              </a:rPr>
              <a:t>для детей и родителей»</a:t>
            </a:r>
            <a:r>
              <a:rPr lang="ru-RU" b="1" dirty="0">
                <a:solidFill>
                  <a:srgbClr val="7030A0"/>
                </a:solidFill>
                <a:ea typeface="Calibri"/>
                <a:cs typeface="Arial"/>
              </a:rPr>
              <a:t/>
            </a:r>
            <a:br>
              <a:rPr lang="ru-RU" b="1" dirty="0">
                <a:solidFill>
                  <a:srgbClr val="7030A0"/>
                </a:solidFill>
                <a:ea typeface="Calibri"/>
                <a:cs typeface="Arial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(в рамках работы консультационного центра для семей, 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воспитывающих детей дошкольного возраста на дому)</a:t>
            </a:r>
            <a:endParaRPr lang="ru-RU" sz="2000" dirty="0">
              <a:ea typeface="Calibri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589240"/>
            <a:ext cx="5968752" cy="108012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подготовил: педагог – психолог первой квалификационной категории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№ 99 Васильева Е.С.</a:t>
            </a:r>
          </a:p>
          <a:p>
            <a:endParaRPr lang="ru-RU" sz="1600" dirty="0"/>
          </a:p>
        </p:txBody>
      </p:sp>
      <p:sp>
        <p:nvSpPr>
          <p:cNvPr id="4" name="AutoShape 2" descr="https://avatars.mds.yandex.net/i?id=9f2ca4b3a175b2376d881c342134305c08fa5874-374076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72364"/>
            <a:ext cx="3024336" cy="212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19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66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кухне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416824" cy="5040560"/>
          </a:xfrm>
        </p:spPr>
        <p:txBody>
          <a:bodyPr>
            <a:normAutofit fontScale="62500" lnSpcReduction="20000"/>
          </a:bodyPr>
          <a:lstStyle/>
          <a:p>
            <a:endParaRPr lang="ru-RU" sz="28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одним словом назвать прибор,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рубит мясо?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(мясорубка),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овощи? (овощерезка), варит кофе?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кофеварка), выжимает сок? (соковыжималка),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кофе? (кофемолка).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сок из ягод, фруктов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(виноградный),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(вишневый),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(сливовый),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(яблочный), груш (грушевый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лимонов, апельсинов и т.д.?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 – из чего получается гранатовый сок? </a:t>
            </a:r>
          </a:p>
        </p:txBody>
      </p:sp>
      <p:pic>
        <p:nvPicPr>
          <p:cNvPr id="5" name="Рисунок 4" descr="C:\Users\Ира\Downloads\Презентация Домашние игры\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998" y="4365104"/>
            <a:ext cx="228046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52132"/>
            <a:ext cx="22277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1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9"/>
            <a:ext cx="7556376" cy="936103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7488832" cy="5256584"/>
          </a:xfrm>
        </p:spPr>
        <p:txBody>
          <a:bodyPr/>
          <a:lstStyle/>
          <a:p>
            <a:pPr algn="l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«Золушка»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перебрать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рис, гречку, горох,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фасоль.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палочки»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зубочисток и пластилина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ыкладываем геометрические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81" y="1268760"/>
            <a:ext cx="32008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72" y="4005064"/>
            <a:ext cx="3277646" cy="201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2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Бусы»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длины, нанижем их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веревочку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шнурок.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отличные бусы!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61048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помладше, такие бусы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делать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втулок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туалетной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было интереснее,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их раскрасить.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47480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7"/>
            <a:ext cx="2474804" cy="284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9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6400800" cy="499296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логики</a:t>
            </a:r>
          </a:p>
          <a:p>
            <a:pPr algn="l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положим в холодильник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помочь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сумки, что из покупок надо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холодильник,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кухонный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31" y="1124745"/>
            <a:ext cx="2637110" cy="23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5730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лишнее?»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логическую последовательность, в которой одно слово лишнее. Ребенок должен, услышав лишнее слово, хлопнуть в ладоши. Например: «в саду растут: яблоко, персик, машина, малина».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12985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86" y="3933056"/>
            <a:ext cx="12985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53" y="5301208"/>
            <a:ext cx="12985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85" y="5301208"/>
            <a:ext cx="12985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5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7128792" cy="374441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прогулке</a:t>
            </a:r>
          </a:p>
          <a:p>
            <a:pPr algn="l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 цвета и геометрические фигуры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- замечательное место, где можно познакомить ребенка с цветами и их всевозможными оттенками.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Сосчитай».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Потренируйте ребенка в количественном счете.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Налево, направо, переходим дорогу».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в эту игру, когда переходите с ребёнком через дорогу.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6382"/>
            <a:ext cx="211163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65562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19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6400800" cy="499296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общего?»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для сравнения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находим общие признаки.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Например. Птица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самолет: общее – крылья.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кактус: общее – колючки.</a:t>
            </a:r>
          </a:p>
          <a:p>
            <a:pPr algn="l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83" y="908720"/>
            <a:ext cx="16713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58" y="116632"/>
            <a:ext cx="154663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57301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из чего состоит?»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 разбираем его состав. Стул состоит из сиденья, спинки и ножек. Рубашка состоит из рукавов, воротника, карманов, пуговиц.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29" y="2954951"/>
            <a:ext cx="1620789" cy="19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84" y="4005064"/>
            <a:ext cx="15569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0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704856" cy="49929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дома можно использовать и  готовые дидактические пособия по развитию дошкольников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F:\Домашняя игротека\ПО ВОЗРАСТАМ-20230217T115111Z-001\ПО ВОЗРАСТАМ\1-2 ГОДА\ОДИН-МНОГО, БОЛЬШОЙ-МАЛЕНЬКИЙ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23430"/>
            <a:ext cx="239800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Домашняя игротека\ПО ВОЗРАСТАМ-20230217T115111Z-001\ПО ВОЗРАСТАМ\3-4 ГОДА\ПРОФЕССИИ\0.профессии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23430"/>
            <a:ext cx="232233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Домашняя игротека\ПО ВОЗРАСТАМ-20230217T115111Z-001\ПО ВОЗРАСТАМ\5-6 ЛЕТ\ЛАБИРИНТЫ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70258"/>
            <a:ext cx="235214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8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416824" cy="499296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ребёнком – это бесценное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упустите его!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72" y="2780928"/>
            <a:ext cx="562348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27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488832" cy="4992960"/>
          </a:xfrm>
        </p:spPr>
        <p:txBody>
          <a:bodyPr>
            <a:normAutofit/>
          </a:bodyPr>
          <a:lstStyle/>
          <a:p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2" y="2708920"/>
            <a:ext cx="32194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0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8000057" cy="3312368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«Без игры нет, и не может быть полноценного умственного развития. Игра – это огромное   светлое окно, через которое в духовный мир ребенка вливается живительный </a:t>
            </a:r>
            <a:r>
              <a:rPr lang="ru-RU" sz="2400" i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поток </a:t>
            </a:r>
            <a:r>
              <a:rPr lang="ru-RU" sz="2400" i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понятий. 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это искра, зажигающая огонек пытливости и любознательности». 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Сухомлинский)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«Игра – это наивысшая форма исследования».</a:t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(А.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Энштейн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avatars.mds.yandex.net/i?id=9f2ca4b3a175b2376d881c342134305c08fa5874-374076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vatars.mds.yandex.net/i?id=9f2ca4b3a175b2376d881c342134305c08fa5874-3740767-images-thumbs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635896" cy="242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6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2304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взрослых - создавать развивающую игровую среду, учить ребенка играть в самые разные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Елена\Downloads\1674693553_top-fon-com-p-semya-dlya-prezentatsii-bez-fona-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45" y="3573016"/>
            <a:ext cx="3960440" cy="26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8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136815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работы</a:t>
            </a:r>
            <a:b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3600" dirty="0">
                <a:ea typeface="Calibri"/>
                <a:cs typeface="Arial"/>
              </a:rPr>
              <a:t/>
            </a:r>
            <a:br>
              <a:rPr lang="ru-RU" sz="3600" dirty="0">
                <a:ea typeface="Calibri"/>
                <a:cs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344816" cy="1752600"/>
          </a:xfrm>
        </p:spPr>
        <p:txBody>
          <a:bodyPr>
            <a:noAutofit/>
          </a:bodyPr>
          <a:lstStyle/>
          <a:p>
            <a:pPr marL="342900" lvl="0" indent="-342900" algn="just">
              <a:buBlip>
                <a:blip r:embed="rId3"/>
              </a:buBlip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Знакомство родителей с условиями, методами использования игр и игровых упражнений, направленных на всестороннее развитие детей в домашних условиях.  </a:t>
            </a:r>
            <a:endParaRPr lang="ru-RU" sz="2800" dirty="0">
              <a:ea typeface="Calibri"/>
              <a:cs typeface="Arial"/>
            </a:endParaRPr>
          </a:p>
        </p:txBody>
      </p:sp>
      <p:sp>
        <p:nvSpPr>
          <p:cNvPr id="4" name="AutoShape 2" descr="https://cspsid-pechatniki.ru/800/600/https/stihi.ru/pics/2020/02/06/27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spsid-pechatniki.ru/800/600/https/stihi.ru/pics/2020/02/06/273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Елена\Downloads\1674693545_top-fon-com-p-semya-dlya-prezentatsii-bez-fona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5296024" cy="26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8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280920" cy="5400600"/>
          </a:xfrm>
        </p:spPr>
        <p:txBody>
          <a:bodyPr>
            <a:normAutofit fontScale="55000" lnSpcReduction="20000"/>
          </a:bodyPr>
          <a:lstStyle/>
          <a:p>
            <a:pPr marL="342900" lvl="0" indent="-342900" algn="l">
              <a:buBlip>
                <a:blip r:embed="rId3"/>
              </a:buBlip>
            </a:pPr>
            <a:r>
              <a:rPr lang="ru-RU" sz="5100" dirty="0">
                <a:solidFill>
                  <a:srgbClr val="000000"/>
                </a:solidFill>
                <a:latin typeface="Times New Roman"/>
                <a:ea typeface="Times New Roman"/>
              </a:rPr>
              <a:t>Сформировать у родителей представления о значении игры в развитии ребенка, о влиянии игры на развитие способностей у детей.</a:t>
            </a:r>
            <a:endParaRPr lang="ru-RU" sz="5100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5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Привлечь </a:t>
            </a:r>
            <a:r>
              <a:rPr lang="ru-RU" sz="5100" dirty="0">
                <a:solidFill>
                  <a:srgbClr val="000000"/>
                </a:solidFill>
                <a:latin typeface="Times New Roman"/>
                <a:ea typeface="Times New Roman"/>
              </a:rPr>
              <a:t>внимание родителей к детской игре как деятельности, которая в условиях семьи наиболее полно удовлетворяет потребности ребенка в деловом, познавательном и эмоциональном общении с взрослым и сверстниками.</a:t>
            </a:r>
            <a:endParaRPr lang="ru-RU" sz="5100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5100" dirty="0">
                <a:solidFill>
                  <a:srgbClr val="000000"/>
                </a:solidFill>
                <a:latin typeface="Times New Roman"/>
                <a:ea typeface="Times New Roman"/>
              </a:rPr>
              <a:t>Предоставить родителям практические рекомендации по использованию игр и упражнений в условиях семьи;</a:t>
            </a:r>
            <a:endParaRPr lang="ru-RU" sz="5100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5100" dirty="0">
                <a:solidFill>
                  <a:srgbClr val="000000"/>
                </a:solidFill>
                <a:latin typeface="Times New Roman"/>
                <a:ea typeface="Times New Roman"/>
              </a:rPr>
              <a:t>Пробудить и поддержать интерес к совместной деятельности родителей и детей через игру.</a:t>
            </a:r>
            <a:endParaRPr lang="ru-RU" sz="5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30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319037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играть?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57400"/>
            <a:ext cx="8280920" cy="5400600"/>
          </a:xfrm>
        </p:spPr>
        <p:txBody>
          <a:bodyPr>
            <a:normAutofit/>
          </a:bodyPr>
          <a:lstStyle/>
          <a:p>
            <a:pPr marL="342900" lvl="0" indent="-3429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Играя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 ребенком, опуститесь рядом с ним, чтобы вы были с ним на одном уровне. Тем самым вы показываете, что в игре вы на равных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яркие красивые игрушки. Их не должно быть слишком много, иначе детское внимание будет рассеиваться. Учитывайте размер игрушек. Слишком большие или слишком маленькие будут неудобны маленькому ребенку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Покупая новую игрушку, обязательно покажите, как ребенку в нее играть. Не умея в нее играть, малыш быстро утратит к подарку интерес.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сокращайте свое участие в игре. Давайте ребенку возможность проявить свою активность.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Озвучивайте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ваши действия. Игра не должна проходить в тишине. Новые звуки, слова, жесты стимулируют ребенка к активной речи.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5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28700"/>
            <a:ext cx="8280920" cy="54006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«правильное» время для игры. Малыш не должен хотеть спать или есть, быть чем-то расстроенным. Лучше всего выделить специальное время в режиме дня именно для игр.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Ребенок может не сразу полюбить игру или запомнить правила. А когда игра уже хорошо усвоена, начинайте фантазировать. Можно поменять героев игры или предметы, а можно изменить последовательность.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поднадоевшая игра вновь станет интересной ребенку.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847757"/>
            <a:ext cx="5297883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игротека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игры и упражнения, которые можно использовать в домашних условиях и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83663"/>
            <a:ext cx="3816424" cy="253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1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домашней игротеки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560840" cy="2628292"/>
          </a:xfrm>
        </p:spPr>
        <p:txBody>
          <a:bodyPr>
            <a:normAutofit fontScale="85000" lnSpcReduction="20000"/>
          </a:bodyPr>
          <a:lstStyle/>
          <a:p>
            <a:pPr marL="342900" lvl="0" indent="-342900" algn="l">
              <a:lnSpc>
                <a:spcPct val="107000"/>
              </a:lnSpc>
              <a:buBlip>
                <a:blip r:embed="rId3"/>
              </a:buBlip>
            </a:pPr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  <a:cs typeface="Arial"/>
              </a:rPr>
              <a:t>Не требует специальных материалов и пособий.</a:t>
            </a:r>
            <a:endParaRPr lang="ru-RU" sz="2400" dirty="0">
              <a:ea typeface="Calibri"/>
              <a:cs typeface="Arial"/>
            </a:endParaRP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  <a:cs typeface="Arial"/>
              </a:rPr>
              <a:t>Игры с ребенком учитывают загруженность родителей домашними делами и усталость в конце дня.</a:t>
            </a:r>
            <a:endParaRPr lang="ru-RU" sz="2400" dirty="0">
              <a:ea typeface="Calibri"/>
              <a:cs typeface="Arial"/>
            </a:endParaRP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  <a:cs typeface="Arial"/>
              </a:rPr>
              <a:t>Не отнимает много времени у родителей.</a:t>
            </a:r>
            <a:endParaRPr lang="ru-RU" sz="2400" dirty="0">
              <a:ea typeface="Calibri"/>
              <a:cs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89140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689140"/>
            <a:ext cx="27178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671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671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Тема Office</vt:lpstr>
      <vt:lpstr>Сообщение из опыта работы «Домашняя игротека  для детей и родителей» (в рамках работы консультационного центра для семей,  воспитывающих детей дошкольного возраста на дому)</vt:lpstr>
      <vt:lpstr>                       «Без игры нет, и не может быть полноценного умственного развития. Игра – это огромное   светлое окно, через которое в духовный мир ребенка вливается живительный поток представлений, понятий.  Игра – это искра, зажигающая огонек пытливости и любознательности».  (В. А. Сухомлинский)         «Игра – это наивысшая форма исследования».       (А. Энштейн)   </vt:lpstr>
      <vt:lpstr>Задача взрослых - создавать развивающую игровую среду, учить ребенка играть в самые разные игры</vt:lpstr>
      <vt:lpstr> Цель работы    </vt:lpstr>
      <vt:lpstr>Задачи</vt:lpstr>
      <vt:lpstr>Как играть? Рекомендации</vt:lpstr>
      <vt:lpstr>Презентация PowerPoint</vt:lpstr>
      <vt:lpstr>    Домашняя игротека – это игры и упражнения, которые можно использовать в домашних условиях и на прогулке</vt:lpstr>
      <vt:lpstr>Преимущества домашней игротеки</vt:lpstr>
      <vt:lpstr>Игры на кухне</vt:lpstr>
      <vt:lpstr>Развитие мелкой моторики.</vt:lpstr>
      <vt:lpstr>     «Бусы» Нарезаем коктейльные трубочки  разной длины, нанижем их на  веревочку или шнурок.  Получаем отличные бусы! </vt:lpstr>
      <vt:lpstr>   </vt:lpstr>
      <vt:lpstr>   </vt:lpstr>
      <vt:lpstr>   </vt:lpstr>
      <vt:lpstr>   </vt:lpstr>
      <vt:lpstr>   </vt:lpstr>
      <vt:lpstr>  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пк</cp:lastModifiedBy>
  <cp:revision>78</cp:revision>
  <dcterms:created xsi:type="dcterms:W3CDTF">2023-02-21T13:13:50Z</dcterms:created>
  <dcterms:modified xsi:type="dcterms:W3CDTF">2023-03-16T12:19:23Z</dcterms:modified>
</cp:coreProperties>
</file>