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6" r:id="rId9"/>
    <p:sldId id="265" r:id="rId10"/>
    <p:sldId id="264" r:id="rId11"/>
    <p:sldId id="263" r:id="rId12"/>
    <p:sldId id="268" r:id="rId13"/>
  </p:sldIdLst>
  <p:sldSz cx="12192000" cy="6858000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E6EDEE-1B16-FB71-5132-4D2A2A03B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39A9825-ADFC-DC17-CFAF-99A7BEB3B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EC55DAE-946D-2CA6-F201-8FBC0E6C9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CECA-0528-40BE-9D23-AE761DFAC130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240FAF-81A6-474E-9FE5-4869E6210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E099AD-E672-872D-8173-4EE1DF294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D9F7-8A00-4F3A-A36E-4953996AE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051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2633B7-A146-28AF-72DD-5C09D1CB2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70EBBBB-807F-1379-906C-D75DA07E0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2BC892-C9B0-32C4-5B52-11C67E474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CECA-0528-40BE-9D23-AE761DFAC130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68D695C-086E-4EFD-92F7-C419328FC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A5F3E8-BB96-F119-390F-989C9A42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D9F7-8A00-4F3A-A36E-4953996AE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572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39155B7-DCD5-BC9A-24EC-272F32D980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2E25D6B-18A7-D945-B494-2BEF0F7373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96953DD-A284-0C54-797B-5AB61D6B3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CECA-0528-40BE-9D23-AE761DFAC130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FD8DF4-839C-97E0-3A07-2A7D955D3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760295F-3A8F-A7EF-FD4C-37ED9F790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D9F7-8A00-4F3A-A36E-4953996AE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91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C69F9F-8CF1-4F44-0BAA-6A617EE0C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2FC7F5-1EAE-86B8-166D-22C322027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0BA9CF3-4F8E-D5B1-4FE8-C0FA495CE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CECA-0528-40BE-9D23-AE761DFAC130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EFBA90E-A391-3017-0145-2F5CFC8E5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7A898FB-6788-88BB-C670-0F14C886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D9F7-8A00-4F3A-A36E-4953996AE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721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45BBC0-855C-9DA3-AD86-D77135993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EFC30E5-3F7A-6C77-CF25-010554DE1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2DE0BE-59B9-BE20-A59D-44319C22D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CECA-0528-40BE-9D23-AE761DFAC130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83FCC10-8A38-728D-5794-C968FF229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042E3E-8C98-1673-7800-F542BC7C4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D9F7-8A00-4F3A-A36E-4953996AE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D2A4F9-B4F3-C809-85F2-E27D14117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D3F84E-4D9B-96DD-A030-07BA58C0ED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B1924E7-1EEC-3B48-07D0-20214E501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546D442-A5B0-9DFE-D301-D2BEE43B1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CECA-0528-40BE-9D23-AE761DFAC130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A242470-E0BE-621E-842A-48FDE69DF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A412C91-408D-6929-5061-0F054F116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D9F7-8A00-4F3A-A36E-4953996AE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654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B8AE03-F3C3-3F5B-F205-5603853BD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071F81B-AD02-7D23-20D5-A604D2F7B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737AC61-494E-E80E-3E37-11099D26E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1566B64-886D-5B0A-9F27-9452CBD26C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C2C356D-0845-2092-F143-439B84F47D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A5AEBDE-5500-97E3-C1EE-E9489A6A7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CECA-0528-40BE-9D23-AE761DFAC130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8245D83-05C9-D72C-6BC8-0DC30EB2D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54F53E6-AA21-B87D-2CA2-FE262016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D9F7-8A00-4F3A-A36E-4953996AE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6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2C9617-F5E7-933C-9E36-0966FD9C1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E228BF1-E53A-679D-4358-86E1D55DD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CECA-0528-40BE-9D23-AE761DFAC130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E3886C9-CD2D-4AE7-7B11-8A0E27046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370EEC6-10FA-2A9C-2E6A-7A0BD77B8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D9F7-8A00-4F3A-A36E-4953996AE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25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AA11E82-436E-FF59-C06E-1DAEB4295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CECA-0528-40BE-9D23-AE761DFAC130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CE019BF-34B7-DF59-03DE-EC9D27B07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2E3E06-1ACE-A1BA-7D24-7DAB36674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D9F7-8A00-4F3A-A36E-4953996AE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862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DCC9EE-BA8F-56B8-3602-DF2032078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5596E3-C7DC-5986-17DB-78A190588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B5A9F3F-B77A-6CC4-9E83-C18837C94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A981DC4-9176-BEEF-9B7F-0316E5F4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CECA-0528-40BE-9D23-AE761DFAC130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2FF9450-5188-7AD1-645B-1F116308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D1CE78A-F2EB-1B55-4E9B-0897A5FA4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D9F7-8A00-4F3A-A36E-4953996AE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36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F1BDFC-877D-5080-1ECA-5A55FB817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9E18023-820C-8035-FB89-6E503A1EE1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6F07F10-E723-76D7-B455-326D6308C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64D8F87-DCE8-8B72-7B83-B2E94AC46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BCECA-0528-40BE-9D23-AE761DFAC130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81EA37C-F3FC-7AB9-78B3-10FEB9BCE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65A0E48-00F1-8C9C-81F4-8EC445605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D9F7-8A00-4F3A-A36E-4953996AE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33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F9F8FE-580F-E0DF-1D88-76BECCD76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F77413A-A992-E077-B561-3D920409F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C26E6E3-9F8B-DE1A-FD0D-12F4C15197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BCECA-0528-40BE-9D23-AE761DFAC130}" type="datetimeFigureOut">
              <a:rPr lang="ru-RU" smtClean="0"/>
              <a:t>15.02.2026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95E86D-0766-0983-F089-F597ECC04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9998DE-B5F9-3681-1202-C0ADB44EF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4D9F7-8A00-4F3A-A36E-4953996AE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71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842A22-DFF4-ADD0-E61C-85AE706E9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64596" y="1159954"/>
            <a:ext cx="14675796" cy="256364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38617B8-1017-0547-C7F0-839BF64DCB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D7479635-225E-11BB-3129-7E7513985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30" y="-55984"/>
            <a:ext cx="122298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3A4541-0112-8826-2E1E-01064E536268}"/>
              </a:ext>
            </a:extLst>
          </p:cNvPr>
          <p:cNvSpPr txBox="1"/>
          <p:nvPr/>
        </p:nvSpPr>
        <p:spPr>
          <a:xfrm>
            <a:off x="830424" y="495629"/>
            <a:ext cx="1050627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 5 общеразвивающего вида с приоритетным осуществлением социально-личностного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воспитанников Реченька г. Орска</a:t>
            </a: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 дорожного движения</a:t>
            </a:r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детей старшего дошкольного возраста 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</a:t>
            </a:r>
          </a:p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Астафьева Роза Владимировна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806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694A9D9-5B62-4C32-1C84-1FDB1AFE4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xmlns="" id="{DF8C7ADA-9037-2F93-8FF1-108DAD608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30" y="0"/>
            <a:ext cx="122298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6BFCF7-59B5-DF6F-8C5E-B60E74EDA25E}"/>
              </a:ext>
            </a:extLst>
          </p:cNvPr>
          <p:cNvSpPr txBox="1"/>
          <p:nvPr/>
        </p:nvSpPr>
        <p:spPr>
          <a:xfrm>
            <a:off x="4178982" y="2192066"/>
            <a:ext cx="349835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кармашек: «Раскраски»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познавательный интерес у детей при изучении правил дорожного движения, развивать мелкую моторику. Закрепить знания детей о различных видах транспорта.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8DB4627-FCC6-3BED-A4B9-2DB7E4F915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72" y="159784"/>
            <a:ext cx="3935431" cy="5511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329F27F-8D80-24FB-094D-1CC567DFE6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2" y="159784"/>
            <a:ext cx="3827181" cy="5236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3076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157A285-EB3F-5969-4924-FFAE24491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xmlns="" id="{020CC27F-692D-C12A-5083-F7696DA6A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30" y="0"/>
            <a:ext cx="122298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873DB4C-FFC3-B439-E0E2-6AB1D30679EE}"/>
              </a:ext>
            </a:extLst>
          </p:cNvPr>
          <p:cNvSpPr txBox="1"/>
          <p:nvPr/>
        </p:nvSpPr>
        <p:spPr>
          <a:xfrm>
            <a:off x="4384974" y="2640847"/>
            <a:ext cx="313626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530"/>
              </a:lnSpc>
              <a:buNone/>
            </a:pPr>
            <a:r>
              <a:rPr lang="ru-RU" sz="1400" b="1" dirty="0" smtClean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кармашек: «Лабиринты</a:t>
            </a:r>
            <a:r>
              <a:rPr lang="ru-RU" sz="14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530"/>
              </a:lnSpc>
              <a:buNone/>
            </a:pPr>
            <a:r>
              <a:rPr lang="ru-RU" sz="14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4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закрепить знания детей о дорожных знаках и правилах дорожного движения.</a:t>
            </a:r>
            <a:r>
              <a:rPr lang="ru-RU" sz="1400" b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194F079-8C98-CAE4-3A64-DDF673ABD3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375" y="384046"/>
            <a:ext cx="4057015" cy="5681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62E52A9-2A3E-400A-0D91-A3A875D72C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50" y="494106"/>
            <a:ext cx="4002791" cy="5155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2256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157A285-EB3F-5969-4924-FFAE24491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xmlns="" id="{020CC27F-692D-C12A-5083-F7696DA6A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30" y="0"/>
            <a:ext cx="122298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651" y="543207"/>
            <a:ext cx="5251011" cy="2362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562" y="548017"/>
            <a:ext cx="5240322" cy="2358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720" y="3281597"/>
            <a:ext cx="6449462" cy="290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953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842A22-DFF4-ADD0-E61C-85AE706E9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64596" y="1159954"/>
            <a:ext cx="14675796" cy="256364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38617B8-1017-0547-C7F0-839BF64DCB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D7479635-225E-11BB-3129-7E7513985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30" y="0"/>
            <a:ext cx="122298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A778AAC-AD4A-1097-59A3-36C4075A17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68" y="140271"/>
            <a:ext cx="3806214" cy="5222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3A4541-0112-8826-2E1E-01064E536268}"/>
              </a:ext>
            </a:extLst>
          </p:cNvPr>
          <p:cNvSpPr txBox="1"/>
          <p:nvPr/>
        </p:nvSpPr>
        <p:spPr>
          <a:xfrm>
            <a:off x="4935894" y="0"/>
            <a:ext cx="6876661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-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знаний, умений и навыков детей по правилам дорожного движения.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Повторить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закрепить знания о светофорах и сигналов, довести до детей важность сигналов светофора.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Познакомить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правилами перехода проезжей части по регулируемому и нерегулируемому пешеходному переходу.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Знать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уметь классифицировать дорожные знаки: предупреждающие, запрещающие, предписывающие, знаки сервиса.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наблюдательность, самостоятельность мышления, внимательность на дорогах.</a:t>
            </a:r>
          </a:p>
          <a:p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Познакомить детей с правилами дорожного движения, строением улицы и дорожными знаками, предназначенными для водителей и пешеходов;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Научить детей предвидеть опасное событие, уметь по возможности его избегать, а при необходимости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действовать.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осторожность, внимательность, самостоятельность, ответственность и осмотрительность на дороге;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Стимулировать познавательную активность, способствовать развитию коммуникативных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развитию речи детей, пополнению активного и пассивного словаря детей.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связную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навыки личной безопасности и чувство самосохранения;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чувство ответственности.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77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xmlns="" id="{6E421BB1-96BC-EBA0-33C5-2CBBE3522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98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3306D1A-6644-0943-625F-A59568818E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14"/>
          <a:stretch>
            <a:fillRect/>
          </a:stretch>
        </p:blipFill>
        <p:spPr>
          <a:xfrm>
            <a:off x="8386810" y="955031"/>
            <a:ext cx="3691246" cy="5869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59105F9-08C7-535E-B18D-07C986033E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38" y="290035"/>
            <a:ext cx="3832194" cy="5022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2D52941-A58F-BD89-23F2-9811444F0489}"/>
              </a:ext>
            </a:extLst>
          </p:cNvPr>
          <p:cNvSpPr txBox="1"/>
          <p:nvPr/>
        </p:nvSpPr>
        <p:spPr>
          <a:xfrm>
            <a:off x="4055932" y="3889552"/>
            <a:ext cx="4786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кармашек: Игра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«Собери светофор»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представления детей о назначении светофора, о его сигналах, развивать внимание, зрительное восприятие; воспитывать самостоятельность, быстроту реакции, смекалку.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круги красного, желтого, зеленого цвета, светофор.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67F7778-5215-E533-C550-A009F68E039E}"/>
              </a:ext>
            </a:extLst>
          </p:cNvPr>
          <p:cNvSpPr txBox="1"/>
          <p:nvPr/>
        </p:nvSpPr>
        <p:spPr>
          <a:xfrm>
            <a:off x="4349617" y="858688"/>
            <a:ext cx="419883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кармашек: История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происхождения светофора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у детей представлений об истории светофора, с процессом преобразования этого устройства человеком.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509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xmlns="" id="{E722AB80-85A8-6766-4887-80F52D2BC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30" y="0"/>
            <a:ext cx="122298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154FC03-B236-AA08-94DD-C86035209B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16" y="255171"/>
            <a:ext cx="3254908" cy="434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A9BB9B3-42E3-2490-75C7-55835D7E17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16119" y="-889576"/>
            <a:ext cx="4202004" cy="6269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EE39F3A-D293-453C-906D-3AB77A45CAA1}"/>
              </a:ext>
            </a:extLst>
          </p:cNvPr>
          <p:cNvSpPr txBox="1"/>
          <p:nvPr/>
        </p:nvSpPr>
        <p:spPr>
          <a:xfrm>
            <a:off x="3556969" y="1387400"/>
            <a:ext cx="2850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кармашек: Игра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фонариком «Узнай дорожные знаки»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закрепить знания о дорожных знаках на улице.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3836317-3CDB-609E-3C96-EFC9C9D66967}"/>
              </a:ext>
            </a:extLst>
          </p:cNvPr>
          <p:cNvSpPr txBox="1"/>
          <p:nvPr/>
        </p:nvSpPr>
        <p:spPr>
          <a:xfrm>
            <a:off x="5860287" y="4663248"/>
            <a:ext cx="577312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кармашек: «Лото-дорожные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знаки»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формировать представление о знаках дорожного движения.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различать дорожные знаки;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соотносить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речевую форму описания дорожных знаков с их графическим изображением;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правилам дорожного движения.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170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xmlns="" id="{BA7FA3D9-8B5B-2A72-605A-FC8B21075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30" y="0"/>
            <a:ext cx="122298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B6D87FF-552C-2A5D-007E-1760EA5431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1" y="328459"/>
            <a:ext cx="4054219" cy="5277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AF9C656-7ADA-6398-8655-FBD976C2A8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991" y="228872"/>
            <a:ext cx="3535924" cy="5612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E84EE2-7A6A-7882-15CB-6D9CFB3B110F}"/>
              </a:ext>
            </a:extLst>
          </p:cNvPr>
          <p:cNvSpPr txBox="1"/>
          <p:nvPr/>
        </p:nvSpPr>
        <p:spPr>
          <a:xfrm>
            <a:off x="4365172" y="2288049"/>
            <a:ext cx="431074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кармашек: Картотека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загадок по ПДД и  О дорожных знаках</a:t>
            </a: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умственные способности и зрительное восприятие; учить соотносить речевую форму описания дорожных знаков с их графическим изображением; воспитывать самостоятельность, быстроту реакции, смекалку.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0181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xmlns="" id="{3DEF52DF-1B4D-4856-C229-8101161D5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30" y="0"/>
            <a:ext cx="122298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26D445E-5852-1FAA-91D8-2628ED0A8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293915"/>
            <a:ext cx="3199817" cy="41318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680F53F-85DB-912E-6FC5-3B3C485CD4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992" y="293915"/>
            <a:ext cx="3528486" cy="46808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CE83FC7-7958-B4C2-7DBF-192F52858951}"/>
              </a:ext>
            </a:extLst>
          </p:cNvPr>
          <p:cNvSpPr txBox="1"/>
          <p:nvPr/>
        </p:nvSpPr>
        <p:spPr>
          <a:xfrm>
            <a:off x="3593444" y="391886"/>
            <a:ext cx="446363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«Собери пазл» и составь рассказ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сообразительности, зрительного внимания, Расширение словаря, развитие грамматически правильной связной речи.</a:t>
            </a:r>
          </a:p>
          <a:p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0A7DBF2-3C53-434A-E1A6-02C731A7DED4}"/>
              </a:ext>
            </a:extLst>
          </p:cNvPr>
          <p:cNvSpPr txBox="1"/>
          <p:nvPr/>
        </p:nvSpPr>
        <p:spPr>
          <a:xfrm>
            <a:off x="6259286" y="5159829"/>
            <a:ext cx="51314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«Подбери знак»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знания детей о правилах дорожного движения.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различать дорожные знаки, знать их назначение. 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наглядно-образное мышление.</a:t>
            </a:r>
          </a:p>
        </p:txBody>
      </p:sp>
    </p:spTree>
    <p:extLst>
      <p:ext uri="{BB962C8B-B14F-4D97-AF65-F5344CB8AC3E}">
        <p14:creationId xmlns:p14="http://schemas.microsoft.com/office/powerpoint/2010/main" val="2388192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xmlns="" id="{E80CB504-795B-0EB7-E0FB-91F399E39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30" y="0"/>
            <a:ext cx="122298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5BE20A9-875C-B460-AC82-5948665F6E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92" y="484193"/>
            <a:ext cx="3563556" cy="4936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8098B4D-D314-97A6-99B6-905A6D1082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760" y="1654316"/>
            <a:ext cx="3694845" cy="5062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5C2C9CA-68DA-CB34-8755-B9D2A428F735}"/>
              </a:ext>
            </a:extLst>
          </p:cNvPr>
          <p:cNvSpPr txBox="1"/>
          <p:nvPr/>
        </p:nvSpPr>
        <p:spPr>
          <a:xfrm>
            <a:off x="4082143" y="413657"/>
            <a:ext cx="4789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кармашек: Демонстрационный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«Дорожные знаки с описанием»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знания о дорожных знаках, их назначении и правилах дорожного движения.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11AE14F-EE64-D7B2-8226-9F5CB17DB937}"/>
              </a:ext>
            </a:extLst>
          </p:cNvPr>
          <p:cNvSpPr txBox="1"/>
          <p:nvPr/>
        </p:nvSpPr>
        <p:spPr>
          <a:xfrm>
            <a:off x="4082143" y="4723106"/>
            <a:ext cx="36857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кармашек: Правила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движения в стихах»</a:t>
            </a: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различать дорожные знаки; прививать навыки безопасного поведения на дорогах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2785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2C994F9-BE5C-DC68-B5D2-7DD76894F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xmlns="" id="{3CE6A2F0-C44B-B4E6-BD67-6340CC7DF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30" y="0"/>
            <a:ext cx="122298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14E6E4E-0FFC-E7F2-5430-F64F2C4A13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991" y="1086372"/>
            <a:ext cx="3498014" cy="5510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D4029B2-04C2-0F4C-1FE5-3899EC586C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9" y="381001"/>
            <a:ext cx="3763855" cy="4888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BDE97D-53EE-1CE5-A07C-019C4AF48068}"/>
              </a:ext>
            </a:extLst>
          </p:cNvPr>
          <p:cNvSpPr txBox="1"/>
          <p:nvPr/>
        </p:nvSpPr>
        <p:spPr>
          <a:xfrm>
            <a:off x="4334883" y="960423"/>
            <a:ext cx="27811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кармашек: «Транспорт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ПДД» 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и обобщить знания о транспорте и правилах дорожного движения.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C20415E-5EE8-56E0-390B-CDA2CBED2DFD}"/>
              </a:ext>
            </a:extLst>
          </p:cNvPr>
          <p:cNvSpPr txBox="1"/>
          <p:nvPr/>
        </p:nvSpPr>
        <p:spPr>
          <a:xfrm>
            <a:off x="4675090" y="5150193"/>
            <a:ext cx="37899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кармашек: «Ребусы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 для активизации мыслительной и познавательной деятельности учащихся в процессе изучения материала по теме 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ПДД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через решение ребусов.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044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DCDF828-52D8-4901-8C34-2C31F0B33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xmlns="" id="{00B7C3B1-5F36-FACC-CFB1-E2A68BCF3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98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C861A0A-F4A5-4626-625A-781BA19001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517" y="320188"/>
            <a:ext cx="3790933" cy="5409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86080F3-5AAA-428D-109D-327C046C55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40" y="320188"/>
            <a:ext cx="3681139" cy="5030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2A812AA-DB5F-3E2B-1448-830B09B08D6D}"/>
              </a:ext>
            </a:extLst>
          </p:cNvPr>
          <p:cNvSpPr txBox="1"/>
          <p:nvPr/>
        </p:nvSpPr>
        <p:spPr>
          <a:xfrm>
            <a:off x="4406105" y="3059668"/>
            <a:ext cx="3717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кармашек: Игра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«Какой бывает транспорт»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представлений у детей о транспорте и его видах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7204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485</Words>
  <Application>Microsoft Office PowerPoint</Application>
  <PresentationFormat>Широкоэкранный</PresentationFormat>
  <Paragraphs>76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8</cp:revision>
  <cp:lastPrinted>2026-02-03T15:56:31Z</cp:lastPrinted>
  <dcterms:created xsi:type="dcterms:W3CDTF">2026-02-01T09:01:05Z</dcterms:created>
  <dcterms:modified xsi:type="dcterms:W3CDTF">2026-02-15T15:37:45Z</dcterms:modified>
</cp:coreProperties>
</file>