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1ABA50-0B81-41FB-AB58-A4BE41E96981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BDA619-C4A5-4CAD-8C6F-7127F96ABA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761" y="1700808"/>
            <a:ext cx="7776863" cy="3384376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                </a:t>
            </a:r>
          </a:p>
          <a:p>
            <a:endParaRPr lang="ru-RU" sz="45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r>
              <a:rPr lang="ru-RU" sz="45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              </a:t>
            </a:r>
            <a:r>
              <a:rPr lang="ru-RU" sz="45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Фото-презентация </a:t>
            </a:r>
            <a:r>
              <a:rPr lang="ru-RU" sz="45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на тему</a:t>
            </a:r>
            <a:r>
              <a:rPr lang="ru-RU" sz="45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:</a:t>
            </a:r>
          </a:p>
          <a:p>
            <a:r>
              <a:rPr lang="ru-RU" sz="33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33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               </a:t>
            </a:r>
            <a:r>
              <a:rPr lang="ru-RU" sz="8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«</a:t>
            </a:r>
            <a:r>
              <a:rPr lang="ru-RU" sz="8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Музыкальный наш </a:t>
            </a:r>
            <a:r>
              <a:rPr lang="ru-RU" sz="8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зал</a:t>
            </a:r>
          </a:p>
          <a:p>
            <a:r>
              <a:rPr lang="ru-RU" sz="8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sz="8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сказкой </a:t>
            </a:r>
            <a:r>
              <a:rPr lang="ru-RU" sz="8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зимнею стал</a:t>
            </a:r>
            <a:r>
              <a:rPr lang="ru-RU" sz="8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»</a:t>
            </a:r>
          </a:p>
          <a:p>
            <a:endParaRPr lang="ru-RU" sz="6700" dirty="0" smtClean="0"/>
          </a:p>
          <a:p>
            <a:endParaRPr lang="ru-RU" dirty="0"/>
          </a:p>
          <a:p>
            <a:r>
              <a:rPr lang="ru-RU" sz="3500" dirty="0" smtClean="0"/>
              <a:t>                                                                          Подготовил: музыкальный руководитель </a:t>
            </a:r>
          </a:p>
          <a:p>
            <a:r>
              <a:rPr lang="ru-RU" sz="3500" dirty="0" smtClean="0"/>
              <a:t>                                                                                              Фролова Инна Александровна</a:t>
            </a:r>
            <a:endParaRPr lang="ru-RU" sz="35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298" y="332657"/>
            <a:ext cx="6161054" cy="79208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2400" dirty="0" smtClean="0"/>
              <a:t>     МДОАУ «Детский сад №65, г. Орска»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AutoShape 2" descr="https://catherineasquithgallery.com/uploads/posts/2021-03/1614552826_65-p-kartinki-snezhinki-na-belom-fone-7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6" y="3958971"/>
            <a:ext cx="2463825" cy="261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89969"/>
            <a:ext cx="1254132" cy="133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0616"/>
            <a:ext cx="1655778" cy="175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15420"/>
            <a:ext cx="792088" cy="84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80928"/>
            <a:ext cx="7921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92" y="5247122"/>
            <a:ext cx="12557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12557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68" y="4797152"/>
            <a:ext cx="12557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42" y="176287"/>
            <a:ext cx="7921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08" y="1124744"/>
            <a:ext cx="7921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484784"/>
            <a:ext cx="7622232" cy="4030384"/>
          </a:xfrm>
        </p:spPr>
        <p:txBody>
          <a:bodyPr/>
          <a:lstStyle/>
          <a:p>
            <a:r>
              <a:rPr lang="ru-RU" dirty="0" smtClean="0"/>
              <a:t>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208912" cy="7920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 smtClean="0"/>
              <a:t>        Оформление </a:t>
            </a:r>
            <a:r>
              <a:rPr lang="ru-RU" sz="1800" dirty="0" smtClean="0"/>
              <a:t>нашего музыкально-спортивного зала </a:t>
            </a:r>
            <a:r>
              <a:rPr lang="ru-RU" sz="1800" dirty="0" smtClean="0"/>
              <a:t>– мы </a:t>
            </a:r>
            <a:r>
              <a:rPr lang="ru-RU" sz="1800" dirty="0" smtClean="0"/>
              <a:t>начали </a:t>
            </a:r>
            <a:endParaRPr lang="ru-RU" sz="1800" dirty="0" smtClean="0"/>
          </a:p>
          <a:p>
            <a:pPr marL="4572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</a:t>
            </a:r>
            <a:r>
              <a:rPr lang="ru-RU" sz="1800" dirty="0" smtClean="0"/>
              <a:t>с </a:t>
            </a:r>
            <a:r>
              <a:rPr lang="ru-RU" sz="1800" dirty="0" smtClean="0"/>
              <a:t>оформления окон.</a:t>
            </a:r>
            <a:endParaRPr lang="ru-RU" sz="1800" dirty="0"/>
          </a:p>
        </p:txBody>
      </p:sp>
      <p:pic>
        <p:nvPicPr>
          <p:cNvPr id="2050" name="Picture 2" descr="C:\Users\Фролов А\Desktop\фото Новог мууз зала\IMG_20211216_124819_resized_20211226_124109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37" y="1094626"/>
            <a:ext cx="4021861" cy="53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ролов А\Desktop\фото Новог мууз зала\IMG_20211216_125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4626"/>
            <a:ext cx="4032448" cy="53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484784"/>
            <a:ext cx="7838256" cy="4030384"/>
          </a:xfrm>
        </p:spPr>
        <p:txBody>
          <a:bodyPr/>
          <a:lstStyle/>
          <a:p>
            <a:r>
              <a:rPr lang="ru-RU" sz="800" dirty="0"/>
              <a:t>ф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80920" cy="79208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800" dirty="0" smtClean="0"/>
              <a:t>Затем мы постепенно начали «запускать Зиму в зал»: на люстры, шторы и домик повесели снежинки и звёзды; оформили  зимние деревья, посадили на них снегирей.</a:t>
            </a:r>
            <a:endParaRPr lang="ru-RU" sz="1800" dirty="0"/>
          </a:p>
        </p:txBody>
      </p:sp>
      <p:pic>
        <p:nvPicPr>
          <p:cNvPr id="3074" name="Picture 2" descr="C:\Users\Фролов А\Desktop\фото Новог мууз зала\IMG_20211220_085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12" y="980728"/>
            <a:ext cx="2826066" cy="37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Фролов А\Desktop\фото Новог мууз зала\IMG_20211216_124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 b="20181"/>
          <a:stretch/>
        </p:blipFill>
        <p:spPr bwMode="auto">
          <a:xfrm>
            <a:off x="778761" y="1268760"/>
            <a:ext cx="1613334" cy="11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Фролов А\Desktop\фото Новог мууз зала\IMG_20211216_124603_resized_20211226_010106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" y="2636912"/>
            <a:ext cx="2948805" cy="39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Фролов А\Desktop\фото Новог мууз зала\IMG_20211207_101741_resized_20211226_010108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67" y="1738938"/>
            <a:ext cx="2902101" cy="38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91" y="4812877"/>
            <a:ext cx="16525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34" y="5625018"/>
            <a:ext cx="1152128" cy="121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91246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16" y="581196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064895" cy="3886368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260648"/>
            <a:ext cx="8568950" cy="1152128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Правую боковую стену оформлять не просто (она отделана гипсовым рельефными квадратам и покрыта штукатуркой, мы старательно эту стену бережем). Вдоль этой стены проходит кабель, </a:t>
            </a:r>
            <a:r>
              <a:rPr lang="ru-RU" dirty="0" smtClean="0"/>
              <a:t>закрытый </a:t>
            </a:r>
            <a:r>
              <a:rPr lang="ru-RU" dirty="0" smtClean="0"/>
              <a:t>специальным уголком. За него мы подвесили </a:t>
            </a:r>
            <a:r>
              <a:rPr lang="ru-RU" dirty="0" smtClean="0"/>
              <a:t>«Волшебные </a:t>
            </a:r>
            <a:r>
              <a:rPr lang="ru-RU" dirty="0" smtClean="0"/>
              <a:t>окошки», в которые если заглянуть, то можно увидеть, что Новогодняя сказка уже совсем близко. Добавили серебряные шарики и светодиодную без-проводную гирлянду.</a:t>
            </a:r>
            <a:endParaRPr lang="ru-RU" dirty="0"/>
          </a:p>
        </p:txBody>
      </p:sp>
      <p:pic>
        <p:nvPicPr>
          <p:cNvPr id="4099" name="Picture 3" descr="C:\Users\Фролов А\Desktop\фото Новог мууз зала\IMG_20211216_125616_resized_20211226_0101062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7"/>
          <a:stretch/>
        </p:blipFill>
        <p:spPr bwMode="auto">
          <a:xfrm>
            <a:off x="3707904" y="1412776"/>
            <a:ext cx="5184576" cy="28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Фролов А\Desktop\фото Новог мууз зала\IMG_20211129_1316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/>
        </p:blipFill>
        <p:spPr bwMode="auto">
          <a:xfrm>
            <a:off x="7061184" y="4453082"/>
            <a:ext cx="1831295" cy="22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Фролов А\Desktop\фото Новог мууз зала\IMG_20211129_131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44215"/>
            <a:ext cx="1662624" cy="22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Фролов А\Desktop\фото Новог мууз зала\IMG_20211129_1316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b="-1"/>
          <a:stretch/>
        </p:blipFill>
        <p:spPr bwMode="auto">
          <a:xfrm>
            <a:off x="4718360" y="4458762"/>
            <a:ext cx="1742281" cy="22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Фролов А\Desktop\фото Новог мууз зала\IMG_20211129_1316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5" y="4252236"/>
            <a:ext cx="1824078" cy="24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Фролов А\Desktop\фото Новог мууз зала\IMG_20211129_1316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9"/>
          <a:stretch/>
        </p:blipFill>
        <p:spPr bwMode="auto">
          <a:xfrm>
            <a:off x="2449526" y="4408345"/>
            <a:ext cx="1618418" cy="2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Фролов А\Desktop\фото Новог мууз зала\IMG_20211129_1317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" y="1644216"/>
            <a:ext cx="1716629" cy="22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204864"/>
            <a:ext cx="3456383" cy="3310304"/>
          </a:xfrm>
        </p:spPr>
        <p:txBody>
          <a:bodyPr/>
          <a:lstStyle/>
          <a:p>
            <a:endParaRPr lang="ru-RU" sz="105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9219" y="116632"/>
            <a:ext cx="8589271" cy="151216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400" b="1" dirty="0" smtClean="0"/>
              <a:t>На время проведения Новогодних утренников </a:t>
            </a:r>
            <a:r>
              <a:rPr lang="ru-RU" sz="1400" b="1" dirty="0" smtClean="0"/>
              <a:t>всё </a:t>
            </a:r>
            <a:r>
              <a:rPr lang="ru-RU" sz="1400" b="1" dirty="0" smtClean="0"/>
              <a:t>спортивное оборудование было вынесено из зала. Шведскую </a:t>
            </a:r>
            <a:r>
              <a:rPr lang="ru-RU" sz="1400" b="1" dirty="0" smtClean="0"/>
              <a:t>стенку </a:t>
            </a:r>
            <a:r>
              <a:rPr lang="ru-RU" sz="1400" b="1" dirty="0" smtClean="0"/>
              <a:t>задекорировали материалом и оформили выставку творческих работ на тему «Новогодняя сказка в моей коробке». В выставке поучаствовало 80 работ. Большая часть коробок были собраны в единую композицию в виде </a:t>
            </a:r>
            <a:r>
              <a:rPr lang="ru-RU" sz="1400" b="1" dirty="0" smtClean="0"/>
              <a:t>Ёлки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которую дополнили </a:t>
            </a:r>
            <a:r>
              <a:rPr lang="ru-RU" sz="1400" b="1" dirty="0" smtClean="0"/>
              <a:t>светодиодными без-проводными гирляндами. Все «Новогодние </a:t>
            </a:r>
            <a:r>
              <a:rPr lang="ru-RU" sz="1400" b="1" dirty="0" smtClean="0"/>
              <a:t>сказки» после </a:t>
            </a:r>
            <a:r>
              <a:rPr lang="ru-RU" sz="1400" b="1" dirty="0" smtClean="0"/>
              <a:t>мероприятия «Прощание с ёлочкой» </a:t>
            </a:r>
            <a:r>
              <a:rPr lang="ru-RU" sz="1400" b="1" dirty="0" smtClean="0"/>
              <a:t>- дети </a:t>
            </a:r>
            <a:r>
              <a:rPr lang="ru-RU" sz="1400" b="1" dirty="0" smtClean="0"/>
              <a:t>заберут домой и их Новогодняя сказка навсегда останется с ними.</a:t>
            </a:r>
            <a:endParaRPr lang="ru-RU" sz="1400" b="1" dirty="0"/>
          </a:p>
        </p:txBody>
      </p:sp>
      <p:pic>
        <p:nvPicPr>
          <p:cNvPr id="5122" name="Picture 2" descr="C:\Users\Фролов А\Desktop\фото Новог мууз зала\IMG_20211216_1259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4859" r="13508" b="1738"/>
          <a:stretch/>
        </p:blipFill>
        <p:spPr bwMode="auto">
          <a:xfrm>
            <a:off x="3758058" y="1734060"/>
            <a:ext cx="5220586" cy="43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Фролов А\Desktop\фото Новог мууз зала\IMG_20211202_1315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5" r="4813"/>
          <a:stretch/>
        </p:blipFill>
        <p:spPr bwMode="auto">
          <a:xfrm>
            <a:off x="339219" y="4797152"/>
            <a:ext cx="3280985" cy="18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Фролов А\Desktop\фото Новог мууз зала\IMG_20211210_114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7" y="1916832"/>
            <a:ext cx="1593714" cy="11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Фролов А\Desktop\фото Новог мууз зала\IMG_20211210_114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31" y="1700808"/>
            <a:ext cx="1595589" cy="11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Фролов А\Desktop\фото Новог мууз зала\IMG_20211210_1145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9" y="3356992"/>
            <a:ext cx="163218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Фролов А\Desktop\фото Новог мууз зала\IMG_20211210_1143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65" y="3126599"/>
            <a:ext cx="1595589" cy="11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412776"/>
            <a:ext cx="6512511" cy="4102392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ru-RU" dirty="0"/>
              <a:t>Б</a:t>
            </a:r>
            <a:r>
              <a:rPr lang="ru-RU" dirty="0" smtClean="0"/>
              <a:t>ыли </a:t>
            </a:r>
            <a:r>
              <a:rPr lang="ru-RU" dirty="0" smtClean="0"/>
              <a:t>подготовлены атрибуты и декорации, которые вносились в каждый утренник, в зависимости от возрастной группы. Они </a:t>
            </a:r>
            <a:r>
              <a:rPr lang="ru-RU" dirty="0" smtClean="0"/>
              <a:t>также становились </a:t>
            </a:r>
            <a:r>
              <a:rPr lang="ru-RU" dirty="0" smtClean="0"/>
              <a:t>неотъемлемой частью оформления зала.</a:t>
            </a:r>
            <a:endParaRPr lang="ru-RU" dirty="0"/>
          </a:p>
        </p:txBody>
      </p:sp>
      <p:pic>
        <p:nvPicPr>
          <p:cNvPr id="6146" name="Picture 2" descr="C:\Users\Фролов А\Desktop\фото Новог мууз зала\IMG_20211216_132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39282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772816"/>
            <a:ext cx="2304256" cy="1440160"/>
          </a:xfrm>
        </p:spPr>
        <p:txBody>
          <a:bodyPr/>
          <a:lstStyle/>
          <a:p>
            <a:endParaRPr lang="ru-RU" sz="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7461448" cy="6480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 smtClean="0"/>
              <a:t>Завершающим этапом в оформлении зала было установка и декор Новогодней ёлки.</a:t>
            </a:r>
            <a:endParaRPr lang="ru-RU" sz="1800" dirty="0"/>
          </a:p>
        </p:txBody>
      </p:sp>
      <p:pic>
        <p:nvPicPr>
          <p:cNvPr id="7170" name="Picture 2" descr="C:\Users\Фролов А\Downloads\IMG_20211216_130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63" y="839254"/>
            <a:ext cx="42999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7"/>
            <a:ext cx="16525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14193"/>
            <a:ext cx="16525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6525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6525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07" y="3185654"/>
            <a:ext cx="974523" cy="103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4" y="3190739"/>
            <a:ext cx="974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372168"/>
            <a:ext cx="1872208" cy="208960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43204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              В </a:t>
            </a:r>
            <a:r>
              <a:rPr lang="ru-RU" dirty="0" smtClean="0"/>
              <a:t>итоге, </a:t>
            </a:r>
            <a:r>
              <a:rPr lang="ru-RU" dirty="0" smtClean="0"/>
              <a:t>вот что у нас получилось. </a:t>
            </a:r>
            <a:endParaRPr lang="ru-RU" dirty="0"/>
          </a:p>
        </p:txBody>
      </p:sp>
      <p:pic>
        <p:nvPicPr>
          <p:cNvPr id="8194" name="Picture 2" descr="C:\Users\Фролов А\Desktop\фото Новог мууз зала\IMG_20211216_13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469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00" y="2996952"/>
            <a:ext cx="8284656" cy="2016224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СПАСИБО ЗА ВНМАНИЕ!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957392" cy="8640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/>
              <a:t>                  </a:t>
            </a:r>
            <a:r>
              <a:rPr lang="ru-RU" sz="2000" i="1" dirty="0" smtClean="0"/>
              <a:t>С НАСТУПАЮЩЕМ НОВЫМ ГОДОМ! </a:t>
            </a:r>
            <a:endParaRPr lang="ru-RU" sz="2000" i="1" dirty="0"/>
          </a:p>
          <a:p>
            <a:pPr marL="45720" indent="0">
              <a:buNone/>
            </a:pPr>
            <a:r>
              <a:rPr lang="ru-RU" sz="2000" i="1" dirty="0" smtClean="0"/>
              <a:t>ПУСТЬ НАША НОВОГОДНЯЯ СКАЗКА СТАНЕТ И ВАШЕЙ!</a:t>
            </a:r>
            <a:endParaRPr lang="ru-RU" sz="20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4622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76" y="1124744"/>
            <a:ext cx="1562108" cy="166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11" y="4293096"/>
            <a:ext cx="799852" cy="8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44518"/>
            <a:ext cx="8048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57413"/>
            <a:ext cx="8048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75" y="5144518"/>
            <a:ext cx="8048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9" y="116632"/>
            <a:ext cx="475234" cy="5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96367"/>
            <a:ext cx="4762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62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273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МДОАУ «Детский сад №65, г. Орска»  </vt:lpstr>
      <vt:lpstr>окна</vt:lpstr>
      <vt:lpstr>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№65, г. Орска»</dc:title>
  <dc:creator>Фролов А</dc:creator>
  <cp:lastModifiedBy>Фролов А</cp:lastModifiedBy>
  <cp:revision>30</cp:revision>
  <dcterms:created xsi:type="dcterms:W3CDTF">2021-12-26T07:18:10Z</dcterms:created>
  <dcterms:modified xsi:type="dcterms:W3CDTF">2021-12-26T09:30:32Z</dcterms:modified>
</cp:coreProperties>
</file>