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71" r:id="rId8"/>
    <p:sldId id="272" r:id="rId9"/>
    <p:sldId id="261" r:id="rId10"/>
    <p:sldId id="262" r:id="rId11"/>
    <p:sldId id="263" r:id="rId12"/>
    <p:sldId id="273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812A1AB-ECDE-4B1E-9448-2514FFEA60E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992394B-DF8B-4E59-B776-FD5F1D58D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15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A1AB-ECDE-4B1E-9448-2514FFEA60E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94B-DF8B-4E59-B776-FD5F1D58D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4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A1AB-ECDE-4B1E-9448-2514FFEA60E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94B-DF8B-4E59-B776-FD5F1D58D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8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A1AB-ECDE-4B1E-9448-2514FFEA60E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94B-DF8B-4E59-B776-FD5F1D58D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39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A1AB-ECDE-4B1E-9448-2514FFEA60E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94B-DF8B-4E59-B776-FD5F1D58D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0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A1AB-ECDE-4B1E-9448-2514FFEA60E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94B-DF8B-4E59-B776-FD5F1D58D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3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A1AB-ECDE-4B1E-9448-2514FFEA60E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94B-DF8B-4E59-B776-FD5F1D58D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09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A1AB-ECDE-4B1E-9448-2514FFEA60E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94B-DF8B-4E59-B776-FD5F1D58D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72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A1AB-ECDE-4B1E-9448-2514FFEA60E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94B-DF8B-4E59-B776-FD5F1D58D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1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A1AB-ECDE-4B1E-9448-2514FFEA60E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992394B-DF8B-4E59-B776-FD5F1D58D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2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812A1AB-ECDE-4B1E-9448-2514FFEA60E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992394B-DF8B-4E59-B776-FD5F1D58D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03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812A1AB-ECDE-4B1E-9448-2514FFEA60E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992394B-DF8B-4E59-B776-FD5F1D58D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5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0946" y="1446380"/>
            <a:ext cx="10782300" cy="2534436"/>
          </a:xfrm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Формирование элементарных математических представлений у детей старшего дошкольного возраста посредством игровой деятельности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0605734" cy="1645920"/>
          </a:xfrm>
        </p:spPr>
        <p:txBody>
          <a:bodyPr>
            <a:normAutofit/>
          </a:bodyPr>
          <a:lstStyle/>
          <a:p>
            <a:r>
              <a:rPr lang="ru-RU" dirty="0" smtClean="0"/>
              <a:t>						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837716"/>
              </p:ext>
            </p:extLst>
          </p:nvPr>
        </p:nvGraphicFramePr>
        <p:xfrm>
          <a:off x="3442788" y="4658996"/>
          <a:ext cx="8128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7733622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12677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Выполнила: Самокиш Л.П., воспитатель  высшей категории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564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8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33825"/>
            <a:ext cx="14363700" cy="107918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248194"/>
            <a:ext cx="3504484" cy="3321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15" y="705394"/>
            <a:ext cx="2869157" cy="355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33825"/>
            <a:ext cx="14363700" cy="10791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ориентирование в пространстве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1600200"/>
            <a:ext cx="2513366" cy="29925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95" y="2624020"/>
            <a:ext cx="3005281" cy="2467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977" y="1564115"/>
            <a:ext cx="3204072" cy="266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2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0675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Дидактическая игра «Ладошки»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896" y="1252809"/>
            <a:ext cx="4171429" cy="4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33825"/>
            <a:ext cx="14363700" cy="10791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836" y="0"/>
            <a:ext cx="10772775" cy="67612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Игры с геометрическими фигурами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13" y="920019"/>
            <a:ext cx="5011108" cy="35723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920019"/>
            <a:ext cx="4487970" cy="357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32855"/>
            <a:ext cx="14369517" cy="107908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1" y="570414"/>
            <a:ext cx="4860719" cy="32839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92" y="279664"/>
            <a:ext cx="4294909" cy="38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18" y="-3932855"/>
            <a:ext cx="14369517" cy="107908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7545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Игры на логическое мышление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78" y="1750422"/>
            <a:ext cx="3324658" cy="2633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97" y="1096614"/>
            <a:ext cx="3110198" cy="3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32855"/>
            <a:ext cx="14369517" cy="107908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31" y="1523601"/>
            <a:ext cx="1922007" cy="27711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68" y="262838"/>
            <a:ext cx="2628969" cy="2628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033" y="364242"/>
            <a:ext cx="2932967" cy="2527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84" y="1423121"/>
            <a:ext cx="2748522" cy="297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32855"/>
            <a:ext cx="14369517" cy="107908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858" y="1296366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4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521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606" y="159899"/>
            <a:ext cx="10772775" cy="6499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159900"/>
            <a:ext cx="10753725" cy="6084146"/>
          </a:xfrm>
        </p:spPr>
        <p:txBody>
          <a:bodyPr/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математике заложены огромные возможности для развития мышления детей в процессе обучения с самого раннего возраста</a:t>
            </a:r>
          </a:p>
          <a:p>
            <a:pPr lvl="2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r>
              <a:rPr lang="ru-RU" sz="2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marL="0" lvl="2" indent="0">
              <a:buNone/>
            </a:pPr>
            <a:r>
              <a:rPr lang="ru-RU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комплекс дидактических игр по формированию математических представлений у детей дошкольного возраста</a:t>
            </a:r>
          </a:p>
          <a:p>
            <a:pPr marL="0" lvl="2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r>
              <a:rPr lang="ru-RU" sz="2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  <a:p>
            <a:pPr marL="0" lvl="2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знаний педагогов 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ормированию математических представлений у детей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5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378823"/>
            <a:ext cx="10753725" cy="5826033"/>
          </a:xfrm>
        </p:spPr>
        <p:txBody>
          <a:bodyPr anchor="ctr"/>
          <a:lstStyle/>
          <a:p>
            <a:pPr lvl="1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ребенка элементарных математических представлений способствует использование разнообразных дидактических игр.</a:t>
            </a:r>
          </a:p>
          <a:p>
            <a:pPr lvl="1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игре ребенок приобретает новые знания, умения и навыки. Игры способствующие развитию восприятия, внимания, памяти, мышления, развитию творческих способностей, направлены на умственное развитие дошкольника целом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2" y="4568703"/>
            <a:ext cx="10772775" cy="1658198"/>
          </a:xfrm>
        </p:spPr>
        <p:txBody>
          <a:bodyPr anchor="t"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центре представлены игры и материалы по основным разделам: количество и счет; величина; форма; ориентировка в пространстве; ориентировка  во времени; логическое мышление.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"/>
            <a:ext cx="12192529" cy="68582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182" y="499533"/>
            <a:ext cx="5342857" cy="4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9" y="-1966912"/>
            <a:ext cx="12200709" cy="88249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721" y="187598"/>
            <a:ext cx="10772775" cy="67612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цифрами и числами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4" y="960832"/>
            <a:ext cx="4346318" cy="4114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95" y="671235"/>
            <a:ext cx="4351733" cy="41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6" y="0"/>
            <a:ext cx="12192000" cy="72328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4" y="862148"/>
            <a:ext cx="3942573" cy="40953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934" y="862148"/>
            <a:ext cx="3663477" cy="34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7222" y="290527"/>
            <a:ext cx="10772775" cy="1658198"/>
          </a:xfrm>
        </p:spPr>
        <p:txBody>
          <a:bodyPr/>
          <a:lstStyle/>
          <a:p>
            <a:pPr algn="ctr"/>
            <a:r>
              <a:rPr lang="ru-RU" dirty="0" smtClean="0"/>
              <a:t>Дидактическое пособие «Посчитай яички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291" y="1738605"/>
            <a:ext cx="3892047" cy="390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Логико-математические игры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482" y="2319476"/>
            <a:ext cx="4276190" cy="2219048"/>
          </a:xfrm>
          <a:prstGeom prst="rect">
            <a:avLst/>
          </a:prstGeom>
        </p:spPr>
      </p:pic>
      <p:pic>
        <p:nvPicPr>
          <p:cNvPr id="1026" name="Picture 6" descr="C:\Users\Luchik\Desktop\20210128_1345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2157731"/>
            <a:ext cx="4267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7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33825"/>
            <a:ext cx="14363700" cy="10791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709" y="-78377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путешествие во времени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15" y="454450"/>
            <a:ext cx="3706585" cy="30542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06" y="1722391"/>
            <a:ext cx="3445473" cy="27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252</TotalTime>
  <Words>149</Words>
  <Application>Microsoft Office PowerPoint</Application>
  <PresentationFormat>Широкоэкранный</PresentationFormat>
  <Paragraphs>26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 Light</vt:lpstr>
      <vt:lpstr>Times New Roman</vt:lpstr>
      <vt:lpstr>Метрополия</vt:lpstr>
      <vt:lpstr>Формирование элементарных математических представлений у детей старшего дошкольного возраста посредством игровой деятельности</vt:lpstr>
      <vt:lpstr>Презентация PowerPoint</vt:lpstr>
      <vt:lpstr>Презентация PowerPoint</vt:lpstr>
      <vt:lpstr>В данном центре представлены игры и материалы по основным разделам: количество и счет; величина; форма; ориентировка в пространстве; ориентировка  во времени; логическое мышление.</vt:lpstr>
      <vt:lpstr>Игры с цифрами и числами</vt:lpstr>
      <vt:lpstr>Презентация PowerPoint</vt:lpstr>
      <vt:lpstr>Дидактическое пособие «Посчитай яички</vt:lpstr>
      <vt:lpstr>Логико-математические игры</vt:lpstr>
      <vt:lpstr>Игры путешествие во времени</vt:lpstr>
      <vt:lpstr>Презентация PowerPoint</vt:lpstr>
      <vt:lpstr>Игры на ориентирование в пространстве</vt:lpstr>
      <vt:lpstr>Дидактическая игра «Ладошки»</vt:lpstr>
      <vt:lpstr>Игры с геометрическими фигурами</vt:lpstr>
      <vt:lpstr>Презентация PowerPoint</vt:lpstr>
      <vt:lpstr>Игры на логическое мышление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элементарных математических представлений у детей старшего дошкольного возраста посредством игровой деятельности</dc:title>
  <dc:creator>User</dc:creator>
  <cp:lastModifiedBy>User</cp:lastModifiedBy>
  <cp:revision>19</cp:revision>
  <dcterms:created xsi:type="dcterms:W3CDTF">2023-10-25T08:07:15Z</dcterms:created>
  <dcterms:modified xsi:type="dcterms:W3CDTF">2023-10-31T10:53:02Z</dcterms:modified>
</cp:coreProperties>
</file>