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3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821060C-99C9-4632-98C5-2C906D2B6A18}">
          <p14:sldIdLst>
            <p14:sldId id="256"/>
            <p14:sldId id="257"/>
            <p14:sldId id="258"/>
            <p14:sldId id="261"/>
            <p14:sldId id="259"/>
            <p14:sldId id="260"/>
            <p14:sldId id="264"/>
            <p14:sldId id="263"/>
            <p14:sldId id="262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0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9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3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6FDD-BF99-4EB6-98E5-609E95EAD99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0A56-518D-4177-8288-BAE9C3912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95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аппроол</a:t>
            </a:r>
            <a:endParaRPr lang="ru-RU" dirty="0"/>
          </a:p>
        </p:txBody>
      </p:sp>
      <p:pic>
        <p:nvPicPr>
          <p:cNvPr id="14" name="Рисунок 13" descr="https://ds05.infourok.ru/uploads/ex/0a6a/000db281-cf541ac0/31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7343" y="1628800"/>
            <a:ext cx="633670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Специфика представления психологической информации об особенностях развития ребенка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548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792" y="194737"/>
            <a:ext cx="457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Городское МО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педагогов-психологов ДОО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736" y="4007017"/>
            <a:ext cx="59944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Васильева Е.С., педагог - психолог 1 КК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99 комбинированного вида «Домовенок» г. Орска»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66036"/>
            <a:ext cx="7056784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ненанесения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ущерба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предполагающий, что результаты психодиагностики ни в коем случае не могут быть использованы во вред ребенку. Если диагностика проводится в целях типизации или дифференциации (по уровню готовности к школе, отбор в гимназические классы и пр.), то данный принцип применяется совместно с принципом открытости результатов диагностики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обследуемого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 числе и по поводу того, кем и каким образом будут использоваться его диагностические данные.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эффективности и обоснованности сообщаемых результатов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предполагающий, что формулируемые рекомендации обязательно должны быть полезными для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4624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66036"/>
            <a:ext cx="705678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интеграции информации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предполагающий, что сообщение результатов должно рассматриваться как неотъемлемая часть сложного процесса консультирования и, соответственно, входить составным элементом в процесс сообщения информации и получения обратной связи.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доверительного сотрудничества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основанный на необходимости привлечения психологом к процессу интерпретации непосредственных пользователей диагностической информации, в том числе и в контексте возникающих у них конкретных вопросов. </a:t>
            </a:r>
          </a:p>
        </p:txBody>
      </p:sp>
    </p:spTree>
    <p:extLst>
      <p:ext uri="{BB962C8B-B14F-4D97-AF65-F5344CB8AC3E}">
        <p14:creationId xmlns:p14="http://schemas.microsoft.com/office/powerpoint/2010/main" val="22419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340768"/>
            <a:ext cx="669674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персональной ответственности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психолога за корректность данных, за точность и достоверность поставленного диагноза, за этический его аспект, а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передачи диагностической информации для педагогической практики — часто и за то, как этот диагноз будет учитываться и пользователем.</a:t>
            </a:r>
          </a:p>
        </p:txBody>
      </p:sp>
    </p:spTree>
    <p:extLst>
      <p:ext uri="{BB962C8B-B14F-4D97-AF65-F5344CB8AC3E}">
        <p14:creationId xmlns:p14="http://schemas.microsoft.com/office/powerpoint/2010/main" val="3990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s://ds05.infourok.ru/uploads/ex/0a6a/000db281-cf541ac0/31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9592" y="1384329"/>
            <a:ext cx="419326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нимание!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98081" y="1844824"/>
            <a:ext cx="694246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информация, полученная психологом в процессе проведения работы, не подлежит сознательному или случайному разглашению, а в ситуации необходимости передачи ее третьим лицам должна быть представлена в форме, исключающей ее использование против интересов субъекта (клиента);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сообщая администрации результаты обследования и своего заключения, психолог должен воздерживаться от сообщения сведений, наносящих вред ребенку (или любому другому субъекту образовательного пространства) и не имеющих отношения к образовательной ситуации.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88640"/>
            <a:ext cx="669674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сообщении результатов диагностики специалист руководствуется этическими принципами, в частности предполагающими, что: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1680" y="1413063"/>
            <a:ext cx="640871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иагностическая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не может передаваться механически. Ее сообщение должно сопровождаться соответствующими интерпретирующими пояснениями.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75377" y="2996952"/>
            <a:ext cx="648072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в первую очередь результат должен сообщаться тому лицу, от которого поступил заказ на соответствующую услугу. И этим лицом может выступать не только сам ребенок (по достижении 16 лет), но и родитель, педагог, представитель администрации учреждения.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620688"/>
            <a:ext cx="626469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практической психологии существуют понятия «заказчик первого, второго и третьего порядка».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4cd27479250fdd908c9379fb3ff84b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" y="10796"/>
            <a:ext cx="9251950" cy="6847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1124744"/>
            <a:ext cx="7416824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юбая диагностическая процедура всегда связана с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экспертной ситуацией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которую ставится ребенок, что, само собой, может нанести многим детям (особенно гиперсензитивным, высокотревожным,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гиперсуггестивным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социально зависимым) серьезную психологическую травму. В связи с этим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сообщении любой связанной с тестированием информации необходимо учитывать типичные особенности ее получателя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Причем это относится не только к общеобразовательному уровню человека и его познаниям в области психологии, но и к его ожидаемой эмоциональной реакции на такую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59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521" y="1196752"/>
            <a:ext cx="6264696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сообщении результатов диагностики и организации обратной связи психолог должен исходить из того, что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каждого пользователя необходимо особым образом подготовить к восприятию и адекватному применению полученной информации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частности, например, сообщая родителям или педагогу информацию о причинах неуспеваемости ребенка, диагност показывает и их роль, как пользователей этой информации, в происхождении и возможном устранении неблагоприятных обстоятельств.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556039"/>
            <a:ext cx="648072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большинстве случаев пользователи характеризуются наличием оценочного отношения к психологической информации.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случае психолог предлагает те или иные способы социально адекватного восприятия информации, например, вводя контекст возрастной или индивидуальной нормы психического развития ребенка. Это позволит родителям и педагогам избежать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самостоятельной интерпретации и домысливания диагностических данных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исходя из специфики собственных отношений с ребенком.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88481"/>
            <a:ext cx="51845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 учитывать, что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924944"/>
            <a:ext cx="640871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психологом информации, а не оценка ее;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информации в адекватной (с точки зрения единства семантического пространства, индивидуального восприятия пользователя) форме;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обратной связи о степени понимания информации пользователем.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370691"/>
            <a:ext cx="6828725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сновные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нормы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сжатом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виде) взаимодействия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психолога с пользователем психодиагностической информации сводятся к следующим положениям: </a:t>
            </a:r>
          </a:p>
        </p:txBody>
      </p:sp>
    </p:spTree>
    <p:extLst>
      <p:ext uri="{BB962C8B-B14F-4D97-AF65-F5344CB8AC3E}">
        <p14:creationId xmlns:p14="http://schemas.microsoft.com/office/powerpoint/2010/main" val="14617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51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927920"/>
            <a:ext cx="741682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всех Этических принципов и правил в деятельности педагога-психолога,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важными,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связи с пользователями психодиагностической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выступает ряд следующих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860" y="31128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</TotalTime>
  <Words>695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User25</cp:lastModifiedBy>
  <cp:revision>23</cp:revision>
  <dcterms:created xsi:type="dcterms:W3CDTF">2020-12-22T08:00:22Z</dcterms:created>
  <dcterms:modified xsi:type="dcterms:W3CDTF">2020-12-23T09:09:45Z</dcterms:modified>
</cp:coreProperties>
</file>