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1" r:id="rId4"/>
    <p:sldId id="262" r:id="rId5"/>
    <p:sldId id="264" r:id="rId6"/>
    <p:sldId id="272" r:id="rId7"/>
    <p:sldId id="263" r:id="rId8"/>
    <p:sldId id="267" r:id="rId9"/>
    <p:sldId id="268" r:id="rId10"/>
    <p:sldId id="266" r:id="rId11"/>
    <p:sldId id="269" r:id="rId12"/>
    <p:sldId id="270" r:id="rId13"/>
    <p:sldId id="25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208823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 </a:t>
            </a: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информационных 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технологий</a:t>
            </a:r>
            <a:b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31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интерактивного оборудования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работе с детьми 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ОВЗ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5085184"/>
            <a:ext cx="4824536" cy="138499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Черникова В.А., воспитатель МДОБУ г. Бузулука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Детский сад № 21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wdoxnovenie.ru/filestore/uploaded/%D0%98%D0%BD%D1%82%D0%B5%D1%80%D0%B0%D0%BA%D1%82%D0%B8%D0%B2%D0%BD%D1%8B%D0%B5%20%D0%B4%D0%BE%D1%81%D0%BA%D0%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0" y="3501008"/>
            <a:ext cx="3343436" cy="296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739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35416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абота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интерактивном столе – это развитие коммуникативных способностей.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r="932"/>
          <a:stretch/>
        </p:blipFill>
        <p:spPr>
          <a:xfrm>
            <a:off x="251520" y="1700807"/>
            <a:ext cx="4176464" cy="28969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3" t="1524"/>
          <a:stretch/>
        </p:blipFill>
        <p:spPr>
          <a:xfrm>
            <a:off x="4595153" y="3103269"/>
            <a:ext cx="4032448" cy="33687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954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4096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за интерактивным оборудованием -р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азвитие 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мелкой  моторики руки</a:t>
            </a: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475989" cy="33569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00" y="3388305"/>
            <a:ext cx="4067944" cy="30509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1653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4184" y="98036"/>
            <a:ext cx="8676456" cy="8385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готовы идти в ногу со временем!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4" y="980728"/>
            <a:ext cx="8676456" cy="578430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5102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Содержимое 3" descr="im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6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480" y="188640"/>
            <a:ext cx="6563072" cy="85010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189" r="7978"/>
          <a:stretch/>
        </p:blipFill>
        <p:spPr>
          <a:xfrm>
            <a:off x="107504" y="1340768"/>
            <a:ext cx="4705328" cy="31242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" r="5995"/>
          <a:stretch/>
        </p:blipFill>
        <p:spPr>
          <a:xfrm>
            <a:off x="4644008" y="3167789"/>
            <a:ext cx="4320481" cy="33749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3608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052831" cy="79208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детей с ОВЗ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ddi-arzamas.nnov.socinfo.ru/media/2018/11/16/1223037150/Gotovy_e_43_of_53_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70514"/>
            <a:ext cx="4256789" cy="28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024" y="2313974"/>
            <a:ext cx="7840896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/>
              </a:rPr>
              <a:t>- сложный</a:t>
            </a:r>
            <a:r>
              <a:rPr lang="ru-RU" b="1" dirty="0">
                <a:solidFill>
                  <a:schemeClr val="bg1"/>
                </a:solidFill>
                <a:latin typeface="Times New Roman"/>
              </a:rPr>
              <a:t>, а иногда и очень длительный, однако очень важный и необходимый для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</a:rPr>
              <a:t>социализации детей с ОВЗ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537" y="1556792"/>
            <a:ext cx="7804383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сложный период, как для детей, так и для взрослых</a:t>
            </a:r>
          </a:p>
        </p:txBody>
      </p:sp>
    </p:spTree>
    <p:extLst>
      <p:ext uri="{BB962C8B-B14F-4D97-AF65-F5344CB8AC3E}">
        <p14:creationId xmlns:p14="http://schemas.microsoft.com/office/powerpoint/2010/main" val="157118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2520"/>
            <a:ext cx="82296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Применение интерактивных технологий в коррекционно-образовательном процессе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33" y="1604341"/>
            <a:ext cx="4481714" cy="33612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94" y="3284984"/>
            <a:ext cx="4589218" cy="34419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90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ервый 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плюс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ребёнок начинает «раскрываться»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Алексей\Desktop\иванова\IMG_0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882" y="1628800"/>
            <a:ext cx="6684235" cy="50131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17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ребёнком с РАС в отдельной комнате на интерактивном оборудовании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развитие30.рф/images/news/news_02_18/n_28_02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56991"/>
            <a:ext cx="5112568" cy="341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412776"/>
            <a:ext cx="352897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Позволяет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сосредоточиться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988840"/>
            <a:ext cx="5666103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Избежать лишней эмоциональной перегрузки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492896"/>
            <a:ext cx="243823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Пойти на контакт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923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116632"/>
            <a:ext cx="8532836" cy="129614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нашего дошкольного учреждения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интерактивное оборудование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9570" y="2569930"/>
            <a:ext cx="4648720" cy="34865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625554"/>
            <a:ext cx="4500389" cy="337529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31185" y="1544139"/>
            <a:ext cx="2628027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Интерактивные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столы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2142379"/>
            <a:ext cx="266429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Интерактивная доска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78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Посредством наблюдения педагог может получить ценную информацию о личностных особенностях ребенка, его коммуникативных умениях.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27530"/>
            <a:ext cx="4248472" cy="31863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3501008"/>
            <a:ext cx="4211960" cy="315897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3588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абота с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интерактивном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столом (доской)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как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средство коррекции эмоциональной сферы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-1449" r="9051" b="-1"/>
          <a:stretch/>
        </p:blipFill>
        <p:spPr>
          <a:xfrm>
            <a:off x="457200" y="2060848"/>
            <a:ext cx="3754760" cy="38187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Содержимое 3" descr="IMG_0226.JPG"/>
          <p:cNvPicPr>
            <a:picLocks noChangeAspect="1"/>
          </p:cNvPicPr>
          <p:nvPr/>
        </p:nvPicPr>
        <p:blipFill rotWithShape="1">
          <a:blip r:embed="rId3" cstate="print"/>
          <a:srcRect l="16471" r="1955"/>
          <a:stretch/>
        </p:blipFill>
        <p:spPr>
          <a:xfrm>
            <a:off x="4660976" y="2924944"/>
            <a:ext cx="4025824" cy="368670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64976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156</Words>
  <Application>Microsoft Office PowerPoint</Application>
  <PresentationFormat>Экран (4:3)</PresentationFormat>
  <Paragraphs>21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 Применение информационных технологий  (интерактивного оборудования)  в работе с детьми ОВЗ  </vt:lpstr>
      <vt:lpstr>Мои воспитанники </vt:lpstr>
      <vt:lpstr>Адаптация детей с ОВЗ</vt:lpstr>
      <vt:lpstr>Применение интерактивных технологий в коррекционно-образовательном процессе</vt:lpstr>
      <vt:lpstr>Первый плюс – ребёнок начинает «раскрываться»</vt:lpstr>
      <vt:lpstr>Работа с ребёнком с РАС в отдельной комнате на интерактивном оборудовании</vt:lpstr>
      <vt:lpstr>Предметно-пространственная развивающая среда нашего дошкольного учреждения –  интерактивное оборудование</vt:lpstr>
      <vt:lpstr>Посредством наблюдения педагог может получить ценную информацию о личностных особенностях ребенка, его коммуникативных умениях.</vt:lpstr>
      <vt:lpstr>Работа с интерактивном столом (доской) – как средство коррекции эмоциональной сферы детей </vt:lpstr>
      <vt:lpstr>Работа на интерактивном столе – это развитие коммуникативных способностей.</vt:lpstr>
      <vt:lpstr>Работа за интерактивным оборудованием -развитие мелкой  моторики руки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«Применение информационных технологий (интерактивного оборудования) в работе с детьми ОВЗ»    </dc:title>
  <dc:creator>Пользователь</dc:creator>
  <cp:lastModifiedBy>Пользователь</cp:lastModifiedBy>
  <cp:revision>20</cp:revision>
  <dcterms:created xsi:type="dcterms:W3CDTF">2021-03-11T06:04:20Z</dcterms:created>
  <dcterms:modified xsi:type="dcterms:W3CDTF">2021-03-30T11:24:25Z</dcterms:modified>
</cp:coreProperties>
</file>