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223268-85C5-4968-BFFB-09AD567145D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A62185-A0A4-444C-A44F-A33F87684A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/>
        </p:blipFill>
        <p:spPr bwMode="auto">
          <a:xfrm>
            <a:off x="145338" y="147444"/>
            <a:ext cx="8796138" cy="6590814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404" y="1412776"/>
            <a:ext cx="826200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ЛЭПБУК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«Финансовая грамотность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Старшая группа 5-6 лет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4729" y="5154082"/>
            <a:ext cx="368591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Воспитатель высшей категории</a:t>
            </a:r>
          </a:p>
          <a:p>
            <a:pPr algn="ctr"/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Дорогина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Венера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Расымовна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МОАУ «СОШ 5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г.Орска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» (дошкольные группы)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6453336"/>
            <a:ext cx="898753" cy="284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2024г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260648"/>
            <a:ext cx="6336704" cy="284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МОАУ «СОШ 5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г.Орска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» (дошкольные группы)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8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Цель: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формирование у детей старшего дошкольного возраста основ финансовой грамотности.</a:t>
            </a:r>
          </a:p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Задачи: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Образовательные.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Формировать представление об истории появления денег, какие бывают деньги. Закрепить знания детей о деньгах, литературных произведениях, в которых есть упоминание о деньгах.                                                           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Формировать правильное отношение к деньгам как предмету жизненной необходимости. Познакомить детей со способами экономии денег, как заработать деньги. Дать понятие о налогах и их необходимости.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Развивающие.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Стимулировать познавательную активность, способствовать развитию коммуникативных навыков;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Развивать память, мышление, усидчивость.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Речевые.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Учить аргументированно выражать своё мнение и уважать мнение товарищей.                                                                                                             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Способствовать развитию речи детей, пополнению активного и пассивного словаря детей.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Воспитательные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Воспитывать интерес к теме финансов, бережное отношение к деньгам, дружеские взаимоотношения в детском коллективе.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07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661" b="13244"/>
          <a:stretch/>
        </p:blipFill>
        <p:spPr bwMode="auto">
          <a:xfrm rot="16200000">
            <a:off x="176220" y="-152556"/>
            <a:ext cx="4147386" cy="4498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6042"/>
          <a:stretch/>
        </p:blipFill>
        <p:spPr bwMode="auto">
          <a:xfrm>
            <a:off x="2627784" y="3332100"/>
            <a:ext cx="6516216" cy="350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12972" r="61027" b="-527"/>
          <a:stretch/>
        </p:blipFill>
        <p:spPr bwMode="auto">
          <a:xfrm>
            <a:off x="496085" y="4293096"/>
            <a:ext cx="1704481" cy="243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6408"/>
            <a:ext cx="3646922" cy="2735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72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6"/>
          <a:stretch/>
        </p:blipFill>
        <p:spPr bwMode="auto">
          <a:xfrm rot="16200000">
            <a:off x="2454012" y="1167096"/>
            <a:ext cx="4091560" cy="66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320" y="116632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«Хочу и надо»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Цель: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познакомить детей с многообразием потребностей и ограниченными возможностями;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научить определять разницу между понятиями «хочу» и «надо».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Правила игры: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Детям в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перемешку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раздаются карточки. Нужно определить, к какому понятию: «хочу» или «надо» относиться предмет, изображённый на карточке, и расположить её под соответствующий символ: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(надо)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или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(хочу).</a:t>
            </a:r>
          </a:p>
        </p:txBody>
      </p:sp>
    </p:spTree>
    <p:extLst>
      <p:ext uri="{BB962C8B-B14F-4D97-AF65-F5344CB8AC3E}">
        <p14:creationId xmlns:p14="http://schemas.microsoft.com/office/powerpoint/2010/main" val="3313557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r="24153"/>
          <a:stretch/>
        </p:blipFill>
        <p:spPr bwMode="auto">
          <a:xfrm rot="16200000">
            <a:off x="2456888" y="269783"/>
            <a:ext cx="4106496" cy="8552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7261" y="74627"/>
            <a:ext cx="232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«Доходы- расходы»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775" y="441492"/>
            <a:ext cx="867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 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закрепление в речи дошкольников понятий доход, расход, семейный бюджет, распределение карточек на тематические группы.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Правила игры: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картинке изображена ситуация, ребенок рассказывает, что изображено и определяет привела эта ситуация к 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доходу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или 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расходу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9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r="7150"/>
          <a:stretch/>
        </p:blipFill>
        <p:spPr bwMode="auto">
          <a:xfrm rot="5400000">
            <a:off x="2420966" y="1054548"/>
            <a:ext cx="4478112" cy="7128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71564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«УЧИМСЯ ЭКОНОМИТЬ»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 игры: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сформировать у детей представления о том, как экономить деньги, и как их накопить.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Правила игры: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Игрок берет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любую карточку, называет, что на ней изображено, и как это экономит семейный бюджет.  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Например,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карточка 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«Бережно относимся к вещам»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способствует тому, что бережное  использование  личного  имущества,  уберегает  его  от ненужного  ремонта  и  покупки  нового.</a:t>
            </a:r>
          </a:p>
        </p:txBody>
      </p:sp>
    </p:spTree>
    <p:extLst>
      <p:ext uri="{BB962C8B-B14F-4D97-AF65-F5344CB8AC3E}">
        <p14:creationId xmlns:p14="http://schemas.microsoft.com/office/powerpoint/2010/main" val="143163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ki7.vkusercdn.ru/i?r=BDHElZJBPNKGuFyY-akIDfgnBmBQBfY515ADKt3SvwAXI-cMmyOuj1uL7LHurdsQl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 b="7773"/>
          <a:stretch/>
        </p:blipFill>
        <p:spPr bwMode="auto">
          <a:xfrm rot="10800000">
            <a:off x="2031776" y="3145396"/>
            <a:ext cx="5436604" cy="3591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-4787"/>
            <a:ext cx="88569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«Магазин»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закрепление у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старшего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дошкольного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возраста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 представления о товарах и их стоимости.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Правила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игры: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Дети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выбирают игровые роли. После распределения ролей продавец готовит магазин, покупатели берут по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20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руб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кошельках. Покупатели в соответствии с суммой в своем кошельке покупают у продавца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продукты.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Продавец считает сумму покупки и при необходимости дает сдачу покупателям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Остаток денег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положить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банк,чем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больше денег осталось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банке,тем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лучше.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При окончании игры игроки могут сделать вывод, кто справился с ролью, считал правильно, могут поменяться ролями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583" r="26707" b="16422"/>
          <a:stretch/>
        </p:blipFill>
        <p:spPr bwMode="auto">
          <a:xfrm>
            <a:off x="5574513" y="3368276"/>
            <a:ext cx="1904331" cy="980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0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6342"/>
          <a:stretch/>
        </p:blipFill>
        <p:spPr bwMode="auto">
          <a:xfrm rot="10800000">
            <a:off x="1433648" y="2486999"/>
            <a:ext cx="6327705" cy="4178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265" y="188640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itchFamily="18" charset="0"/>
              </a:rPr>
              <a:t>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</a:rPr>
              <a:t>«Что можно купить за деньги и что нельзя»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Цель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дать представления детям о том, что не всё в мире можно купить и продать.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Правила игры: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играть могут двое детей (большее количество детей при большем количестве карточек). Выигрывает тот, кто правильно и быстрее закроет свои карты.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Ход игры: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ребёнку предлагаются две большие карточки с изображением монет и зачеркнутых монет (или по одной карте каждому ребенку). Необходимо заполнить большие карты, маленькими карточками (что можно купить, а что нельзя), объясняя свой выбор.</a:t>
            </a:r>
          </a:p>
        </p:txBody>
      </p:sp>
    </p:spTree>
    <p:extLst>
      <p:ext uri="{BB962C8B-B14F-4D97-AF65-F5344CB8AC3E}">
        <p14:creationId xmlns:p14="http://schemas.microsoft.com/office/powerpoint/2010/main" val="161729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431" y="1124744"/>
            <a:ext cx="8712968" cy="190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7200" b="1" cap="none" spc="300" dirty="0" smtClean="0">
                <a:ln w="11430" cmpd="sng">
                  <a:solidFill>
                    <a:srgbClr val="FFC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</a:t>
            </a:r>
            <a:endParaRPr lang="ru-RU" sz="7200" b="1" cap="none" spc="300" dirty="0">
              <a:ln w="11430" cmpd="sng">
                <a:solidFill>
                  <a:srgbClr val="FFC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3168352" cy="3200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600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111</TotalTime>
  <Words>393</Words>
  <Application>Microsoft Office PowerPoint</Application>
  <PresentationFormat>Экран (4:3)</PresentationFormat>
  <Paragraphs>47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63</cp:revision>
  <dcterms:created xsi:type="dcterms:W3CDTF">2024-02-08T05:37:18Z</dcterms:created>
  <dcterms:modified xsi:type="dcterms:W3CDTF">2024-02-08T08:18:38Z</dcterms:modified>
</cp:coreProperties>
</file>