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0" r:id="rId3"/>
    <p:sldId id="268" r:id="rId4"/>
    <p:sldId id="272" r:id="rId5"/>
    <p:sldId id="28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mic Sans MS" panose="030F0702030302020204" pitchFamily="66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A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80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64807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48072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4807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37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26126" y="6356350"/>
            <a:ext cx="29807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3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316835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24036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31.01.2024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31.01.2024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31.01.2024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408712" cy="1728192"/>
          </a:xfrm>
        </p:spPr>
        <p:txBody>
          <a:bodyPr anchor="ctr"/>
          <a:lstStyle/>
          <a:p>
            <a:r>
              <a:rPr lang="ru-RU" sz="32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Arial" charset="0"/>
              </a:rPr>
              <a:t>Сортер</a:t>
            </a:r>
            <a:r>
              <a:rPr lang="ru-RU" sz="3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br>
              <a:rPr lang="ru-RU" sz="3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Arial" charset="0"/>
              </a:rPr>
            </a:br>
            <a:r>
              <a:rPr lang="ru-RU" sz="3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Arial" charset="0"/>
              </a:rPr>
              <a:t>Пожарная Безопасность</a:t>
            </a:r>
            <a:br>
              <a:rPr lang="ru-RU" sz="3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Arial" charset="0"/>
              </a:rPr>
            </a:br>
            <a:r>
              <a:rPr lang="ru-RU" sz="3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Arial" charset="0"/>
              </a:rPr>
              <a:t> «</a:t>
            </a:r>
            <a:r>
              <a:rPr lang="ru-RU" sz="3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+mj-lt"/>
                <a:cs typeface="Arial" charset="0"/>
              </a:rPr>
              <a:t>ХОЛОДНОЕ</a:t>
            </a:r>
            <a:r>
              <a:rPr lang="ru-RU" sz="3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Arial" charset="0"/>
              </a:rPr>
              <a:t> - ГОРЯЧЕЕ»</a:t>
            </a:r>
            <a:endParaRPr lang="ru-RU" sz="32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4752528" cy="1224135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cs typeface="Arial" charset="0"/>
              </a:rPr>
              <a:t> МДОАУ «детский сад №102»</a:t>
            </a:r>
          </a:p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cs typeface="Arial" charset="0"/>
              </a:rPr>
              <a:t>Средняя группа</a:t>
            </a:r>
          </a:p>
          <a:p>
            <a:pPr>
              <a:spcBef>
                <a:spcPct val="0"/>
              </a:spcBef>
              <a:defRPr/>
            </a:pPr>
            <a:endParaRPr lang="ru-RU" sz="2000" b="1" dirty="0" smtClean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5" name="Рисунок 4" descr="https://i.pinimg.com/originals/4a/1f/f8/4a1ff8823a3845b40041ac1cfbaf0dc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76872"/>
            <a:ext cx="29523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71538" y="5357826"/>
            <a:ext cx="5328591" cy="129614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5661248"/>
            <a:ext cx="64807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Воспитатель: </a:t>
            </a:r>
            <a:r>
              <a:rPr lang="ru-RU" sz="1600" b="1" dirty="0" err="1" smtClean="0">
                <a:solidFill>
                  <a:srgbClr val="002060"/>
                </a:solidFill>
                <a:cs typeface="Arial" charset="0"/>
              </a:rPr>
              <a:t>Витяева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 Наталья Владимировна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             </a:t>
            </a:r>
            <a:endParaRPr lang="ru-RU" b="1" dirty="0" smtClean="0">
              <a:solidFill>
                <a:srgbClr val="002060"/>
              </a:solidFill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ru-RU" sz="2800" b="1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648072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022584" cy="99412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Цель:</a:t>
            </a:r>
            <a:r>
              <a:rPr lang="ru-RU" sz="2400" b="1" dirty="0" smtClean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знакомить детей с правилами безопасности 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835696" y="1340768"/>
            <a:ext cx="6696744" cy="478539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Учить определять горячие и холодные  объекты на глаз;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Совершенствовать умение делать простые логические заключения;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Закреплять навыки сравнения и обобщения;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Развивать сообразительность, внимание, мелкую моторику.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Правила игры.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/>
              <a:t>     Перед детьми раскладываются карточки на прищепках с изображение «холодных», «горячих», «холодно - горячих» предметов. Рядом располагаются игровые «Маркеры»: «снежинка», «огонек», «</a:t>
            </a:r>
            <a:r>
              <a:rPr lang="ru-RU" sz="1600" dirty="0" err="1" smtClean="0"/>
              <a:t>огонек</a:t>
            </a:r>
            <a:r>
              <a:rPr lang="ru-RU" sz="1600" dirty="0" smtClean="0"/>
              <a:t> - снежинка». </a:t>
            </a:r>
          </a:p>
          <a:p>
            <a:pPr>
              <a:buNone/>
            </a:pPr>
            <a:r>
              <a:rPr lang="ru-RU" sz="1600" dirty="0" smtClean="0"/>
              <a:t>      Предварительно педагог рассказывает, что обозначают символы «снежинка», «огонек», «</a:t>
            </a:r>
            <a:r>
              <a:rPr lang="ru-RU" sz="1600" dirty="0" err="1" smtClean="0"/>
              <a:t>огонек</a:t>
            </a:r>
            <a:r>
              <a:rPr lang="ru-RU" sz="1600" dirty="0" smtClean="0"/>
              <a:t> - снежинка».</a:t>
            </a:r>
          </a:p>
          <a:p>
            <a:pPr>
              <a:buNone/>
            </a:pPr>
            <a:r>
              <a:rPr lang="ru-RU" sz="1600" dirty="0" smtClean="0"/>
              <a:t>     Задача игроков рассортировать  предложенные объекты, аргументировать свое решение. </a:t>
            </a:r>
          </a:p>
          <a:p>
            <a:pPr>
              <a:buNone/>
            </a:pPr>
            <a:r>
              <a:rPr lang="ru-RU" sz="1600" dirty="0" smtClean="0"/>
              <a:t>      В игре может принимать участие один или несколько игроков. </a:t>
            </a:r>
          </a:p>
          <a:p>
            <a:pPr>
              <a:buNone/>
            </a:pPr>
            <a:r>
              <a:rPr lang="ru-RU" sz="1600" dirty="0" smtClean="0"/>
              <a:t>      В игре дети могут самостоятельно проверить правильность </a:t>
            </a:r>
            <a:r>
              <a:rPr lang="ru-RU" sz="1600" smtClean="0"/>
              <a:t>выполенения </a:t>
            </a:r>
            <a:r>
              <a:rPr lang="ru-RU" sz="1600" dirty="0" smtClean="0"/>
              <a:t>задания, для этого  картинки закреплены на прищепках разного цвета: «горячие» - красная прищепка, «холодные» - прищепка синего цвета, «холодно- горячие» - желтые прищепки.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Одуванчики\Desktop\IMG_20240122_132138_8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352839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Одуванчики\Desktop\IMG_20240122_131906_8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148064" y="3356992"/>
            <a:ext cx="3816425" cy="280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Одуванчики\Desktop\IMG_20240122_132741_1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0648"/>
            <a:ext cx="38884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Одуванчики\Desktop\IMG_20240122_132627_6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4664"/>
            <a:ext cx="3440306" cy="267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02.mchs.gov.ru/uploads/resize_cache/news/2021-08-13/v-respublike-bashkortostan-startuet-mesyachnik-bezopasnosti_16288536441189415410__2000x2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1287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182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1_Тема Office</vt:lpstr>
      <vt:lpstr>Сортер  Пожарная Безопасность  «ХОЛОДНОЕ - ГОРЯЧЕЕ»</vt:lpstr>
      <vt:lpstr>Цель: знакомить детей с правилами безопасности .</vt:lpstr>
      <vt:lpstr>Правила игры. 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157</cp:revision>
  <dcterms:created xsi:type="dcterms:W3CDTF">2014-07-06T18:18:01Z</dcterms:created>
  <dcterms:modified xsi:type="dcterms:W3CDTF">2024-01-31T12:40:55Z</dcterms:modified>
</cp:coreProperties>
</file>