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4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6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6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6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9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6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2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9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9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95CD-0592-4FD8-AF04-105A43B2FA8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65D3-2CE4-4566-8FF1-AC39780BF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123" y="851770"/>
            <a:ext cx="9319365" cy="513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Календарь ожидания праздника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наши праздники»</a:t>
            </a:r>
            <a:endParaRPr lang="ru-RU" sz="1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 календаря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создать для детей атмосферу волшебства, упорядочить подготовку к празднику « Масленица» ,» День защитника отчества» , « Международный женский день».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u="sng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расширить представления дошкольников о 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праздниках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культуре и традиции нашего народа.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закрепить знания о порядке следования дней недели, повторить счет;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развивать творческие способности;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сформировать умение работать в коллективе, доводить начатое дело до конца;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побудить детей принимать активное участие в подготовке и проведении тематического мероприятия.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1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441" y="1127341"/>
            <a:ext cx="9857984" cy="4036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План :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Срок календаря от 15 февраля до 8 марта.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февраля – « </a:t>
            </a:r>
            <a:r>
              <a:rPr lang="ru-RU" sz="2000" dirty="0" err="1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Масленница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-«Традиции празднования Масленицы на Руси»;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«Русские народных игры – забавы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-«Выпечка блинов, баранок, кренделей»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февраля – « День защитника отечества»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Тематическое спортивное развлечение посвященное к празднованию « День защитника отечества»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марта – « Международный женский день» тематическое развлечение к празднованию 8 марта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7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915" y="1189973"/>
            <a:ext cx="8906005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Описание: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Изготовление плаката вместе с детьми календаря « Наши праздники». Календарь сделан из готового ненужного старого плаката . Были напечатаны цифры и буквы, наклейки ,</a:t>
            </a:r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картинки . Ножницами вместе с детьми  вырезали цифры ,буквы , картинки и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клеили. Проходит день </a:t>
            </a:r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поочередно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зачеркивали число. Таким образом получился красивый календарь праздника</a:t>
            </a:r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9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7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6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8" y="1310358"/>
            <a:ext cx="5147038" cy="3875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96" y="1322513"/>
            <a:ext cx="5130894" cy="38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5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1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02" y="839243"/>
            <a:ext cx="3965888" cy="5267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3" y="839243"/>
            <a:ext cx="4020856" cy="53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2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226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</cp:revision>
  <dcterms:created xsi:type="dcterms:W3CDTF">2023-02-20T12:01:27Z</dcterms:created>
  <dcterms:modified xsi:type="dcterms:W3CDTF">2023-02-20T12:10:16Z</dcterms:modified>
</cp:coreProperties>
</file>