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9" r:id="rId3"/>
    <p:sldId id="270" r:id="rId4"/>
    <p:sldId id="272" r:id="rId5"/>
    <p:sldId id="271" r:id="rId6"/>
    <p:sldId id="273" r:id="rId7"/>
    <p:sldId id="278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3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40" d="100"/>
          <a:sy n="40" d="100"/>
        </p:scale>
        <p:origin x="-1608" y="-16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0096BA-7D5D-414C-9464-3328DC184917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F5313B-47C3-4D20-86DC-FCA12674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96BA-7D5D-414C-9464-3328DC184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313B-47C3-4D20-86DC-FCA126749B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7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rgany98@mail.ru" TargetMode="External"/><Relationship Id="rId13" Type="http://schemas.openxmlformats.org/officeDocument/2006/relationships/hyperlink" Target="https://cdn1.ozone.ru/multimedia/1012234300.jpg" TargetMode="External"/><Relationship Id="rId18" Type="http://schemas.openxmlformats.org/officeDocument/2006/relationships/hyperlink" Target="https://irecommend.ru/sites/default/files/imagecache/copyright1/user-images/241795/XhaBEloSjeBrmmq9GytsIg.jpg" TargetMode="External"/><Relationship Id="rId26" Type="http://schemas.openxmlformats.org/officeDocument/2006/relationships/hyperlink" Target="https://5music.me/sound/&#1089;&#1090;&#1080;&#1093;&#1080;+&#1072;&#1075;&#1085;&#1080;&#1080;+&#1073;&#1072;&#1088;&#1090;&#1086;" TargetMode="External"/><Relationship Id="rId3" Type="http://schemas.openxmlformats.org/officeDocument/2006/relationships/hyperlink" Target="https://www.clipartmax.com/png/full/231-2313727_truck.png" TargetMode="External"/><Relationship Id="rId21" Type="http://schemas.openxmlformats.org/officeDocument/2006/relationships/hyperlink" Target="https://irecommend.ru/sites/default/files/imagecache/copyright1/user-images/457031/z5CTETycFrhQCNUwu8Lh9A.jpeg" TargetMode="External"/><Relationship Id="rId7" Type="http://schemas.openxmlformats.org/officeDocument/2006/relationships/hyperlink" Target="http://vmeste.ds2-teremok.ru/wp-content/uploads/2018/10/bychok-200x243.png" TargetMode="External"/><Relationship Id="rId12" Type="http://schemas.openxmlformats.org/officeDocument/2006/relationships/hyperlink" Target="https://&#1073;&#1072;&#1088;&#1085;&#1072;&#1091;&#1083;.&#1089;&#1082;&#1080;&#1076;&#1082;&#1072;&#1075;&#1080;&#1076;.&#1088;&#1092;/images/prodacts/sourse/65767/65767627_igrushki-simbat.jpg" TargetMode="External"/><Relationship Id="rId17" Type="http://schemas.openxmlformats.org/officeDocument/2006/relationships/hyperlink" Target="https://cstor.nn2.ru/forum/data/forum/files/2014-01/85424289-10.jpg" TargetMode="External"/><Relationship Id="rId25" Type="http://schemas.openxmlformats.org/officeDocument/2006/relationships/hyperlink" Target="https://doma-u-semena.ru/audioskazki/Barto-KozlYonok-mp3.php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s://happybooks.ru/image/cache/catalog/import_yml/260/736/scrn_big_1-1200x800.jpg" TargetMode="External"/><Relationship Id="rId20" Type="http://schemas.openxmlformats.org/officeDocument/2006/relationships/hyperlink" Target="http://v.5literatura.net:10/Barto/Stikhi-Agnii-Barto/007-Stikhi-Agnii-Bart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originals/80/14/64/80146409d2cbec8ef02274597ed69b5d.png" TargetMode="External"/><Relationship Id="rId11" Type="http://schemas.openxmlformats.org/officeDocument/2006/relationships/hyperlink" Target="https://mmedia.ozone.ru/multimedia/1015533422.jpg" TargetMode="External"/><Relationship Id="rId24" Type="http://schemas.openxmlformats.org/officeDocument/2006/relationships/hyperlink" Target="http://unimbo.ru/uploads/posts/2021-02/1613475952_hello_html_719c8a50.jpg" TargetMode="External"/><Relationship Id="rId5" Type="http://schemas.openxmlformats.org/officeDocument/2006/relationships/hyperlink" Target="https://funforkids.ru/pictures/bear01/bear1_058.png" TargetMode="External"/><Relationship Id="rId15" Type="http://schemas.openxmlformats.org/officeDocument/2006/relationships/hyperlink" Target="https://ufa.umitoy.ru/upload/iblock/56f/56fd61fa02d4c4a05131e4eb56a738ba.jpg" TargetMode="External"/><Relationship Id="rId23" Type="http://schemas.openxmlformats.org/officeDocument/2006/relationships/hyperlink" Target="https://ds04.infourok.ru/uploads/ex/12c9/00155c00-b774db2d/img9.jpg" TargetMode="External"/><Relationship Id="rId10" Type="http://schemas.openxmlformats.org/officeDocument/2006/relationships/hyperlink" Target="http://zvykorechie.com/wp-content/uploads/main_494018_original-1170x780.jpg" TargetMode="External"/><Relationship Id="rId19" Type="http://schemas.openxmlformats.org/officeDocument/2006/relationships/hyperlink" Target="http://v.5literatura.net:10/datas/literatura/Stikhi-Agnii-Barto/0007-007-Stikhi-Agnii-Barto.jpg" TargetMode="External"/><Relationship Id="rId4" Type="http://schemas.openxmlformats.org/officeDocument/2006/relationships/hyperlink" Target="https://abinsk-7.caduk.ru/images/0_b13e6_5eaef2eb_orig.png" TargetMode="External"/><Relationship Id="rId9" Type="http://schemas.openxmlformats.org/officeDocument/2006/relationships/hyperlink" Target="http://data19.gallery.ru/albums/gallery/293229-be1a5-54754892-m750x740-ub89f2.jpg" TargetMode="External"/><Relationship Id="rId14" Type="http://schemas.openxmlformats.org/officeDocument/2006/relationships/hyperlink" Target="http://static.ozone.ru/multimedia/1009575805.jpg" TargetMode="External"/><Relationship Id="rId22" Type="http://schemas.openxmlformats.org/officeDocument/2006/relationships/hyperlink" Target="https://ds04.infourok.ru/uploads/ex/0f64/0011fd3b-4700d508/img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и создавать\wkBgfdmdg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1" name="Picture 3" descr="D:\презентации создавать\0_b13e6_5eaef2e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46" y="304991"/>
            <a:ext cx="1111343" cy="1111343"/>
          </a:xfrm>
          <a:prstGeom prst="rect">
            <a:avLst/>
          </a:prstGeom>
          <a:noFill/>
        </p:spPr>
      </p:pic>
      <p:pic>
        <p:nvPicPr>
          <p:cNvPr id="2053" name="Picture 5" descr="D:\презентации создавать\231-2313727_tru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919" y="3172679"/>
            <a:ext cx="2025837" cy="1375881"/>
          </a:xfrm>
          <a:prstGeom prst="rect">
            <a:avLst/>
          </a:prstGeom>
          <a:noFill/>
        </p:spPr>
      </p:pic>
      <p:pic>
        <p:nvPicPr>
          <p:cNvPr id="2054" name="Picture 6" descr="D:\презентации создавать\bychok-200x2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371" y="960205"/>
            <a:ext cx="2005759" cy="2088449"/>
          </a:xfrm>
          <a:prstGeom prst="rect">
            <a:avLst/>
          </a:prstGeom>
          <a:noFill/>
        </p:spPr>
      </p:pic>
      <p:pic>
        <p:nvPicPr>
          <p:cNvPr id="2055" name="Picture 7" descr="D:\презентации создавать\ebab42dfa5e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541" y="3370730"/>
            <a:ext cx="1096963" cy="1504950"/>
          </a:xfrm>
          <a:prstGeom prst="rect">
            <a:avLst/>
          </a:prstGeom>
          <a:noFill/>
        </p:spPr>
      </p:pic>
      <p:pic>
        <p:nvPicPr>
          <p:cNvPr id="2056" name="Picture 8" descr="D:\презентации создавать\bear1_05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7857" y="466151"/>
            <a:ext cx="1893887" cy="1096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58120" y="412376"/>
            <a:ext cx="6633883" cy="347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Муниципальный сетевой проект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«Книги – Юбиляры»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85 лет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А.Л.Барто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Стихи «Игрушки».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3531" y="4374780"/>
            <a:ext cx="50560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Шпенева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Татьяна Анатольевна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МДОАУ «Детский сад №108 «Почемучка»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Г.Орск, Оренбургская область, Россия.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рабл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354235" y="623047"/>
            <a:ext cx="304800" cy="304800"/>
          </a:xfrm>
          <a:prstGeom prst="rect">
            <a:avLst/>
          </a:prstGeom>
        </p:spPr>
      </p:pic>
      <p:pic>
        <p:nvPicPr>
          <p:cNvPr id="9217" name="Picture 1" descr="D:\презентации создавать\main_494018_original-1170x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" y="1"/>
            <a:ext cx="12191999" cy="7100046"/>
          </a:xfrm>
          <a:prstGeom prst="rect">
            <a:avLst/>
          </a:prstGeom>
          <a:noFill/>
        </p:spPr>
      </p:pic>
      <p:pic>
        <p:nvPicPr>
          <p:cNvPr id="4" name="корабл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17624" y="300318"/>
            <a:ext cx="304800" cy="304800"/>
          </a:xfrm>
          <a:prstGeom prst="rect">
            <a:avLst/>
          </a:prstGeom>
        </p:spPr>
      </p:pic>
      <p:pic>
        <p:nvPicPr>
          <p:cNvPr id="7169" name="Picture 1" descr="D:\презентации создавать\z5CTETycFrhQCNUwu8Lh9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790905" cy="7194884"/>
          </a:xfrm>
          <a:prstGeom prst="rect">
            <a:avLst/>
          </a:prstGeom>
          <a:noFill/>
        </p:spPr>
      </p:pic>
      <p:pic>
        <p:nvPicPr>
          <p:cNvPr id="4" name="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узов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17107" y="999565"/>
            <a:ext cx="304800" cy="304800"/>
          </a:xfrm>
          <a:prstGeom prst="rect">
            <a:avLst/>
          </a:prstGeom>
        </p:spPr>
      </p:pic>
      <p:pic>
        <p:nvPicPr>
          <p:cNvPr id="6145" name="Picture 1" descr="D:\презентации создавать\img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5327" y="-1"/>
            <a:ext cx="12697327" cy="8061157"/>
          </a:xfrm>
          <a:prstGeom prst="rect">
            <a:avLst/>
          </a:prstGeom>
          <a:noFill/>
        </p:spPr>
      </p:pic>
      <p:pic>
        <p:nvPicPr>
          <p:cNvPr id="4" name="грузов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лаж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V="1">
            <a:off x="8727142" y="726138"/>
            <a:ext cx="470649" cy="470649"/>
          </a:xfrm>
          <a:prstGeom prst="rect">
            <a:avLst/>
          </a:prstGeom>
        </p:spPr>
      </p:pic>
      <p:pic>
        <p:nvPicPr>
          <p:cNvPr id="5121" name="Picture 1" descr="D:\презентации создавать\img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12192000" cy="7153835"/>
          </a:xfrm>
          <a:prstGeom prst="rect">
            <a:avLst/>
          </a:prstGeom>
          <a:noFill/>
        </p:spPr>
      </p:pic>
      <p:pic>
        <p:nvPicPr>
          <p:cNvPr id="4" name="флаж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8130" y="2785538"/>
            <a:ext cx="2069435" cy="14054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3463" y="4950787"/>
            <a:ext cx="2232537" cy="15781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95592" y="4591625"/>
            <a:ext cx="1865329" cy="22663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6287" y="5102080"/>
            <a:ext cx="2428568" cy="14064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3432" y="304800"/>
            <a:ext cx="1927085" cy="19270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571" y="4648470"/>
            <a:ext cx="1591078" cy="21827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49015" y="0"/>
            <a:ext cx="2448000" cy="23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Игра «Найди Игрушки»</a:t>
            </a:r>
            <a:endParaRPr lang="ru-RU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2448000" cy="2304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5" y="2297707"/>
            <a:ext cx="2448000" cy="2304000"/>
          </a:xfrm>
          <a:prstGeom prst="rect">
            <a:avLst/>
          </a:prstGeom>
          <a:solidFill>
            <a:srgbClr val="F46CC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54000"/>
            <a:ext cx="2448000" cy="230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44000" y="4554000"/>
            <a:ext cx="2448000" cy="2304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0632" y="4554000"/>
            <a:ext cx="2448000" cy="2304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38502" y="2297707"/>
            <a:ext cx="2448000" cy="230400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0471" y="2333567"/>
            <a:ext cx="2448000" cy="23040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3928" y="4554000"/>
            <a:ext cx="2448000" cy="2304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8000" y="2297707"/>
            <a:ext cx="2448000" cy="230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491" y="4601707"/>
            <a:ext cx="2448000" cy="2304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8000" y="0"/>
            <a:ext cx="2448000" cy="23040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38502" y="0"/>
            <a:ext cx="2448000" cy="230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49788" y="0"/>
            <a:ext cx="2448000" cy="23040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96000" y="2304000"/>
            <a:ext cx="2448000" cy="23040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3" grpId="0" animBg="1"/>
      <p:bldP spid="12" grpId="0" animBg="1"/>
      <p:bldP spid="6" grpId="0" animBg="1"/>
      <p:bldP spid="4" grpId="0" animBg="1"/>
      <p:bldP spid="10" grpId="0" animBg="1"/>
      <p:bldP spid="8" grpId="0" animBg="1"/>
      <p:bldP spid="7" grpId="0" animBg="1"/>
      <p:bldP spid="17" grpId="0" animBg="1"/>
      <p:bldP spid="5" grpId="0" animBg="1"/>
      <p:bldP spid="3" grpId="0" animBg="1"/>
      <p:bldP spid="15" grpId="0" animBg="1"/>
      <p:bldP spid="1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и создавать\linii-duga-ob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1389" y="2"/>
            <a:ext cx="480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Интернет ресурсы: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6167"/>
            <a:ext cx="12192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Грузовик –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3"/>
              </a:rPr>
              <a:t>https://www.clipartmax.com/png/full/231-2313727_truck.png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Мяч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4"/>
              </a:rPr>
              <a:t>https://abinsk-7.caduk.ru/images/0_b13e6_5eaef2eb_orig.png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Мишка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5"/>
              </a:rPr>
              <a:t>https://funforkids.ru/pictures/bear01/bear1_058.png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Козленок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6"/>
              </a:rPr>
              <a:t>https://i.pinimg.com/originals/80/14/64/80146409d2cbec8ef02274597ed69b5d.png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Бычок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7"/>
              </a:rPr>
              <a:t>http://vmeste.ds2-teremok.ru/wp-content/uploads/2018/10/bychok-200x243.png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Шаблон игры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8"/>
              </a:rPr>
              <a:t>organy98@mail.ru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Картинка бычок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9"/>
              </a:rPr>
              <a:t>http://data19.gallery.ru/albums/gallery/293229-be1a5-54754892-m750x740-ub89f2.jpg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Картинка кораблик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0"/>
              </a:rPr>
              <a:t>http://zvykorechie.com/wp-content/uploads/main_494018_original-1170x780.jpg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Обложка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1"/>
              </a:rPr>
              <a:t>https://mmedia.ozone.ru/multimedia/1015533422.jpg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Обложка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2"/>
              </a:rPr>
              <a:t>https://барнаул.скидкагид.рф/images/prodacts/sourse/65767/65767627_igrushki-simbat.jpg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Читаем сами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3"/>
              </a:rPr>
              <a:t>https://cdn1.ozone.ru/multimedia/1012234300.jpg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Стихи для малышей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4"/>
              </a:rPr>
              <a:t>http://static.ozone.ru/multimedia/1009575805.jpg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Лошадка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5"/>
              </a:rPr>
              <a:t>https://ufa.umitoy.ru/upload/iblock/56f/56fd61fa02d4c4a05131e4eb56a738ba.jpg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Слон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6"/>
              </a:rPr>
              <a:t>https://happybooks.ru/image/cache/catalog/import_yml/260/736/scrn_big_1-1200x800.jpg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Козленок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7"/>
              </a:rPr>
              <a:t>https://cstor.nn2.ru/forum/data/forum/files/2014-01/85424289-10.jpg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Про мишку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8"/>
              </a:rPr>
              <a:t>https://irecommend.ru/sites/default/files/imagecache/copyright1/user-images/241795/XhaBEloSjeBrmmq9GytsIg.jpg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Про мяч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19"/>
              </a:rPr>
              <a:t>http://v.5literatura.net:10/datas/literatura/Stikhi-Agnii-Barto/0007-007-Stikhi-Agnii-Barto.jpg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Про зайку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20"/>
              </a:rPr>
              <a:t>http://v.5literatura.net:10/Barto/Stikhi-Agnii-Barto/007-Stikhi-Agnii-Barto.html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Про самолет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21"/>
              </a:rPr>
              <a:t>https://irecommend.ru/sites/default/files/imagecache/copyright1/user-images/457031/z5CTETycFrhQCNUwu8Lh9A.jpeg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Про грузовик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22"/>
              </a:rPr>
              <a:t>https://ds04.infourok.ru/uploads/ex/0f64/0011fd3b-4700d508/img10.jpg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Флажок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23"/>
              </a:rPr>
              <a:t>https://ds04.infourok.ru/uploads/ex/12c9/00155c00-b774db2d/img9.jpg</a:t>
            </a:r>
            <a:endParaRPr 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Портрет - 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  <a:hlinkClick r:id="rId24"/>
              </a:rPr>
              <a:t>http://unimbo.ru/uploads/posts/2021-02/1613475952_hello_html_719c8a50.jpg</a:t>
            </a:r>
            <a:endParaRPr lang="ru-RU" sz="16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</a:rPr>
              <a:t>Аудиозапись - </a:t>
            </a:r>
            <a:r>
              <a:rPr lang="en-US" sz="1600" u="sng" dirty="0" smtClean="0">
                <a:solidFill>
                  <a:schemeClr val="bg1"/>
                </a:solidFill>
                <a:latin typeface="Arial Black" pitchFamily="34" charset="0"/>
                <a:hlinkClick r:id="rId25"/>
              </a:rPr>
              <a:t>https://doma-u-semena.ru/audioskazki/Barto-KozlYonok-mp3.php</a:t>
            </a:r>
            <a:r>
              <a:rPr lang="ru-RU" sz="1600" u="sng" dirty="0" smtClean="0">
                <a:solidFill>
                  <a:schemeClr val="bg1"/>
                </a:solidFill>
                <a:latin typeface="Arial Black" pitchFamily="34" charset="0"/>
              </a:rPr>
              <a:t>; </a:t>
            </a:r>
            <a:r>
              <a:rPr lang="en-US" sz="1600" u="sng" dirty="0" smtClean="0">
                <a:solidFill>
                  <a:schemeClr val="bg1"/>
                </a:solidFill>
                <a:latin typeface="Arial Black" pitchFamily="34" charset="0"/>
                <a:hlinkClick r:id="rId26"/>
              </a:rPr>
              <a:t>https://5music.me/sound/</a:t>
            </a:r>
            <a:r>
              <a:rPr lang="ru-RU" sz="1600" u="sng" dirty="0" err="1" smtClean="0">
                <a:solidFill>
                  <a:schemeClr val="bg1"/>
                </a:solidFill>
                <a:latin typeface="Arial Black" pitchFamily="34" charset="0"/>
                <a:hlinkClick r:id="rId26"/>
              </a:rPr>
              <a:t>стихи+агнии+барто</a:t>
            </a:r>
            <a:endParaRPr lang="ru-RU" sz="16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16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16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езентации создавать\linii-duga-ob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5" name="Picture 3" descr="D:\презентации создавать\1613475952_hello_html_719c8a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99" y="251011"/>
            <a:ext cx="4836996" cy="589877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558118" y="251015"/>
            <a:ext cx="6185649" cy="6364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44238" y="824753"/>
            <a:ext cx="467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16705" y="579939"/>
            <a:ext cx="5880847" cy="584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200" b="1" dirty="0" smtClean="0">
                <a:ln w="50800"/>
                <a:solidFill>
                  <a:srgbClr val="002060"/>
                </a:solidFill>
                <a:latin typeface="Arial Black" pitchFamily="34" charset="0"/>
              </a:rPr>
              <a:t>Посмотрите на портрет Агнии Львовны </a:t>
            </a:r>
            <a:r>
              <a:rPr lang="ru-RU" sz="2200" b="1" dirty="0" err="1" smtClean="0">
                <a:ln w="50800"/>
                <a:solidFill>
                  <a:srgbClr val="002060"/>
                </a:solidFill>
                <a:latin typeface="Arial Black" pitchFamily="34" charset="0"/>
              </a:rPr>
              <a:t>Барто</a:t>
            </a:r>
            <a:r>
              <a:rPr lang="ru-RU" sz="2200" b="1" dirty="0" smtClean="0">
                <a:ln w="50800"/>
                <a:solidFill>
                  <a:srgbClr val="002060"/>
                </a:solidFill>
                <a:latin typeface="Arial Black" pitchFamily="34" charset="0"/>
              </a:rPr>
              <a:t>. Кого она вам напоминает? Добрую бабушку! Агния Львовна написала много стихов . Стихи Агнии </a:t>
            </a:r>
            <a:r>
              <a:rPr lang="ru-RU" sz="2200" b="1" dirty="0" err="1" smtClean="0">
                <a:ln w="50800"/>
                <a:solidFill>
                  <a:srgbClr val="002060"/>
                </a:solidFill>
                <a:latin typeface="Arial Black" pitchFamily="34" charset="0"/>
              </a:rPr>
              <a:t>Барто</a:t>
            </a:r>
            <a:r>
              <a:rPr lang="ru-RU" sz="2200" b="1" dirty="0" smtClean="0">
                <a:ln w="50800"/>
                <a:solidFill>
                  <a:srgbClr val="002060"/>
                </a:solidFill>
                <a:latin typeface="Arial Black" pitchFamily="34" charset="0"/>
              </a:rPr>
              <a:t> знают и любят бабушки и дедушки, мамы и папы и, конечно дети.  Они учат нас добру и любви к окружающему миру, воспитывают бережное отношение к игрушкам и животным. В 2021 году исполняется 85 лет циклу стихотворений «Игрушки», на которых выросло не одно поколение детей. Произведения небольшие и специально рассчитаны на малышей.</a:t>
            </a:r>
            <a:endParaRPr lang="ru-RU" sz="2200" b="1" dirty="0">
              <a:ln w="50800"/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211671"/>
            <a:ext cx="575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(1906-1981) – российский и советский детский писатель, киносценарист. 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и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ми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2821" y="461210"/>
            <a:ext cx="304800" cy="304800"/>
          </a:xfrm>
          <a:prstGeom prst="rect">
            <a:avLst/>
          </a:prstGeom>
        </p:spPr>
      </p:pic>
      <p:pic>
        <p:nvPicPr>
          <p:cNvPr id="3" name="ми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63083" y="318247"/>
            <a:ext cx="304800" cy="304800"/>
          </a:xfrm>
          <a:prstGeom prst="rect">
            <a:avLst/>
          </a:prstGeom>
        </p:spPr>
      </p:pic>
      <p:pic>
        <p:nvPicPr>
          <p:cNvPr id="14337" name="Picture 1" descr="D:\презентации создавать\yXimvVgs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80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237494" y="557463"/>
            <a:ext cx="304800" cy="304800"/>
          </a:xfrm>
          <a:prstGeom prst="rect">
            <a:avLst/>
          </a:prstGeom>
        </p:spPr>
      </p:pic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87200" y="336176"/>
            <a:ext cx="304800" cy="304800"/>
          </a:xfrm>
          <a:prstGeom prst="rect">
            <a:avLst/>
          </a:prstGeom>
        </p:spPr>
      </p:pic>
      <p:pic>
        <p:nvPicPr>
          <p:cNvPr id="15361" name="Picture 1" descr="D:\презентации создавать\зай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3083" y="0"/>
            <a:ext cx="12425083" cy="715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я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3" name="мя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55507" y="372035"/>
            <a:ext cx="304800" cy="304800"/>
          </a:xfrm>
          <a:prstGeom prst="rect">
            <a:avLst/>
          </a:prstGeom>
        </p:spPr>
      </p:pic>
      <p:pic>
        <p:nvPicPr>
          <p:cNvPr id="13313" name="Picture 1" descr="D:\презентации создавать\0007-007-Stikhi-Agnii-Bar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ыч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97905" y="407894"/>
            <a:ext cx="304800" cy="304800"/>
          </a:xfrm>
          <a:prstGeom prst="rect">
            <a:avLst/>
          </a:prstGeom>
        </p:spPr>
      </p:pic>
      <p:pic>
        <p:nvPicPr>
          <p:cNvPr id="8193" name="Picture 1" descr="D:\презентации создавать\293229-be1a5-54754892-m750x740-ub89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pic>
        <p:nvPicPr>
          <p:cNvPr id="4" name="быч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33748" y="292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ошад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87953" y="502024"/>
            <a:ext cx="304800" cy="304800"/>
          </a:xfrm>
          <a:prstGeom prst="rect">
            <a:avLst/>
          </a:prstGeom>
        </p:spPr>
      </p:pic>
      <p:pic>
        <p:nvPicPr>
          <p:cNvPr id="12289" name="Picture 1" descr="D:\презентации создавать\56fd61fa02d4c4a05131e4eb56a738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84094" y="-466164"/>
            <a:ext cx="13160188" cy="7960658"/>
          </a:xfrm>
          <a:prstGeom prst="rect">
            <a:avLst/>
          </a:prstGeom>
          <a:noFill/>
        </p:spPr>
      </p:pic>
      <p:pic>
        <p:nvPicPr>
          <p:cNvPr id="4" name="лошад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85621" y="77403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л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3788" y="282389"/>
            <a:ext cx="304800" cy="304800"/>
          </a:xfrm>
          <a:prstGeom prst="rect">
            <a:avLst/>
          </a:prstGeom>
        </p:spPr>
      </p:pic>
      <p:pic>
        <p:nvPicPr>
          <p:cNvPr id="11265" name="Picture 1" descr="D:\презентации создавать\T98XP79iZ6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сл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злен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58283" y="354106"/>
            <a:ext cx="304800" cy="304800"/>
          </a:xfrm>
          <a:prstGeom prst="rect">
            <a:avLst/>
          </a:prstGeom>
        </p:spPr>
      </p:pic>
      <p:pic>
        <p:nvPicPr>
          <p:cNvPr id="10241" name="Picture 1" descr="D:\презентации создавать\H9YJmNM0a6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козлен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223</Words>
  <Application>Microsoft Office PowerPoint</Application>
  <PresentationFormat>Произвольный</PresentationFormat>
  <Paragraphs>36</Paragraphs>
  <Slides>15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Апекс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organy98@mail.ru</dc:creator>
  <cp:lastModifiedBy>ooo.avalon@mail.ru</cp:lastModifiedBy>
  <cp:revision>104</cp:revision>
  <dcterms:created xsi:type="dcterms:W3CDTF">2020-10-21T18:54:05Z</dcterms:created>
  <dcterms:modified xsi:type="dcterms:W3CDTF">2021-03-12T05:47:33Z</dcterms:modified>
</cp:coreProperties>
</file>