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0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0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1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9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7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6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1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2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5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D700-DF6A-44C7-B09E-ABADEDAC988E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5423-759A-4D67-82E6-CDEBB96F7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4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1a222c1e9cbfd1a28a8f168ea22e36fe37e14143-484125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5" y="-149079"/>
            <a:ext cx="12198865" cy="70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№12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Журавушка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комбинированного вида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0103" y="3135086"/>
            <a:ext cx="7687293" cy="344384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Авторская дидактическая игра</a:t>
            </a:r>
          </a:p>
          <a:p>
            <a:r>
              <a:rPr lang="ru-RU" sz="3200" b="1" i="1" dirty="0" smtClean="0"/>
              <a:t>«Азбука безопасности»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                             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воспитатель:Рязанова.И.В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Бекенова.Р.А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1a222c1e9cbfd1a28a8f168ea22e36fe37e14143-4841251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86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721" y="365124"/>
            <a:ext cx="7803077" cy="572691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Цель. Формирование у детей представления о правилах безопасного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и о действиях в случае экстренных ситуаций.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Образовательные: закрепить знания детей о профессиях служб спасения,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номерах 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атрибутах.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Развивающие: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ориентироваться в случаях экстренных ситуаций;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в игровой ситуации.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Воспитательные: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дисциплинированности, ответственности за свою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безопасность окружающих.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51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i?id=1a222c1e9cbfd1a28a8f168ea22e36fe37e14143-484125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86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3220" y="751344"/>
            <a:ext cx="66858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Предварительная работа. Беседы о профессиях служб спасения, их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номерах и атрибутах, просмотр видеоматериалов.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Время игры- 10 мин.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Ход игры.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Дети сидят за столом. Выбирается ведущий с помощью считалки. Ребята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берут по одному полю с изображением номера телефона службы спасения (01,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02, 03, 04).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Ведущий показывает картинку с изображением атрибута службы спасения.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Дети определяют к какому номеру соответствует эта картинка.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Ребенок берет соответствующую картинку к своему номеру и объясняет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почему она соответствует данной службе спасения.</a:t>
            </a:r>
          </a:p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Выигрывает тот, кто быстрее закроет всё свое игровое поле.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158893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40" y="1825625"/>
            <a:ext cx="5779120" cy="4351338"/>
          </a:xfrm>
        </p:spPr>
      </p:pic>
      <p:pic>
        <p:nvPicPr>
          <p:cNvPr id="4" name="Picture 2" descr="https://avatars.mds.yandex.net/i?id=1a222c1e9cbfd1a28a8f168ea22e36fe37e14143-48412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86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" y="365125"/>
            <a:ext cx="6058349" cy="5167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1" y="53233"/>
            <a:ext cx="4748104" cy="354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b="1575"/>
          <a:stretch/>
        </p:blipFill>
        <p:spPr>
          <a:xfrm>
            <a:off x="5490464" y="3433245"/>
            <a:ext cx="5248893" cy="3142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060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40" y="1825625"/>
            <a:ext cx="5779120" cy="4351338"/>
          </a:xfrm>
        </p:spPr>
      </p:pic>
      <p:pic>
        <p:nvPicPr>
          <p:cNvPr id="4" name="Picture 2" descr="https://avatars.mds.yandex.net/i?id=1a222c1e9cbfd1a28a8f168ea22e36fe37e14143-48412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886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2" r="20431" b="19149"/>
          <a:stretch/>
        </p:blipFill>
        <p:spPr>
          <a:xfrm rot="5400000">
            <a:off x="8255297" y="480258"/>
            <a:ext cx="3764482" cy="3277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r="14189" b="4843"/>
          <a:stretch/>
        </p:blipFill>
        <p:spPr>
          <a:xfrm>
            <a:off x="1886791" y="2347977"/>
            <a:ext cx="6776822" cy="4499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189" y="-253053"/>
            <a:ext cx="3169306" cy="3675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79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c19516aacb81a8636fc83fb354673f7507fe1790-488246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03" y="-83126"/>
            <a:ext cx="12409715" cy="69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67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129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YS Text</vt:lpstr>
      <vt:lpstr>Тема Office</vt:lpstr>
      <vt:lpstr>Муниципальное дошкольное образовательное автономное учреждение  «Детский сад №12 «Журавушка» комбинированного вида г.Орска»</vt:lpstr>
      <vt:lpstr>Цель. Формирование у детей представления о правилах безопасного поведения и о действиях в случае экстренных ситуаций. Задачи. 1 Образовательные: закрепить знания детей о профессиях служб спасения, их номерах и атрибутах. 2 Развивающие: развитие умения ориентироваться в случаях экстренных ситуаций; закрепление знаний в игровой ситуации. 3 Воспитательные: воспитание дисциплинированности, ответственности за свою безопасность и безопасность окружающих.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6</cp:revision>
  <dcterms:created xsi:type="dcterms:W3CDTF">2025-01-23T09:04:25Z</dcterms:created>
  <dcterms:modified xsi:type="dcterms:W3CDTF">2025-01-23T10:31:31Z</dcterms:modified>
</cp:coreProperties>
</file>