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045" y="1388852"/>
            <a:ext cx="11688793" cy="43045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«Развивающая предметно-пространственная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раннего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Федеральной образовательной программы в физическом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художественно-эстетическом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развитии»</a:t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189" y="293299"/>
            <a:ext cx="11516264" cy="6728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u-RU" dirty="0" smtClean="0"/>
              <a:t>   </a:t>
            </a:r>
          </a:p>
          <a:p>
            <a:pPr algn="ctr"/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ребенка-детский сад № 120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«Крепыш» города Орска</a:t>
            </a:r>
            <a:endParaRPr lang="ru-RU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57290" y="5720862"/>
            <a:ext cx="484163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МДОАУ № 120  Шатилова А.С.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2/2OGkegTy5Y0EFHn9QRJZbhzx4qtsMX1PmSpvjB/sli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39" y="369573"/>
            <a:ext cx="1008398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8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9" y="86263"/>
            <a:ext cx="11818189" cy="6685473"/>
          </a:xfrm>
          <a:prstGeom prst="rect">
            <a:avLst/>
          </a:prstGeom>
        </p:spPr>
      </p:pic>
      <p:pic>
        <p:nvPicPr>
          <p:cNvPr id="5" name="Picture 2" descr="https://cf.ppt-online.org/files1/slide/g/Gpn1W7jZ4aECXNUmABudglHTFwqSv5iJkO6hRL2bD8/slide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9" y="1216324"/>
            <a:ext cx="9575322" cy="5184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28" y="2053086"/>
            <a:ext cx="11800936" cy="4804914"/>
          </a:xfrm>
          <a:prstGeom prst="rect">
            <a:avLst/>
          </a:prstGeom>
        </p:spPr>
      </p:pic>
      <p:pic>
        <p:nvPicPr>
          <p:cNvPr id="4" name="Рисунок 3" descr="https://fsd.multiurok.ru/html/2022/10/18/s_634dffe43e7ed/phpggRPZV_pprs-2022-Noris_html_c0182cf429e466d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2329132"/>
            <a:ext cx="3347049" cy="351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2528" y="362309"/>
            <a:ext cx="1180093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раннего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младшего дошкольного возраста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детский сад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120 «Крепыш» города Орска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Федеральной образовательной программы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физическом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8589" y="2329132"/>
            <a:ext cx="8203721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Созданная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предметно-пространственная среда, обеспечивает безопасность и психологическую комфортность пребывания детей в группе, соответствует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санитарно-гигиеническим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требованиям (мебель и прочее оборудование соразмерно росту ребенка), и правилам пожарной безопасности.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оформления группы характерен цветовой комфорт: спокойные тона мебели, стен, штор и на этом фоне игрушки и пособия приобретаю яркость и привлекательность.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группе используются элементы оформления, создающие приятные, позитивные ассоциации (галерея семейных фотографий, иллюстрации с изображением природы).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747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189781"/>
            <a:ext cx="11697419" cy="15872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 среда в группах раннего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младшего дошкольного возраста МДОАУ «ЦРР - детский сад № 120 «Крепыш» города Орска при реализации Федеральной образовательной программы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 и художественно-эстетическом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https://school592.ru/wp-content/uploads/e/4/1/e413a65e600426def1756c8449086e9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6" y="2072016"/>
            <a:ext cx="4585716" cy="4710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5902" y="2009955"/>
            <a:ext cx="7254815" cy="4834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группы  организована таким образом, что каждый ребенок имеет возможность заниматься любимым делом, и она представлена различными зонам, центрами, в каждом из которых содержится достаточное количество материалов для исследования и игры.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имеющиеся в группах материалы находятся в распоряжении детей. Наличие ширм в группе позволяют детям «спрятаться», полистать любимую книжку, рассмотреть фотографии в семейном альбоме и просто посидеть и отдохнуть от детского коллектива. 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имеются предметы, изготовленные детьми совместно со взрослыми (в том числе и с родителями). Это создаёт атмосферу уюта и подлинной «детскости» окружающей обстановки.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развивающая среда, созданная в группе, дает ребенку чувство психологической защищенности, помогает развитию творческих способностей, овладению разными способами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0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913" y="224287"/>
            <a:ext cx="1166291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 среда в группах раннего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младшего дошкольного возраста МДОАУ «ЦРР - детский сад № 120 «Крепыш» города Орска при реализации Федеральной образовательной программы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художественно-эстетическом развитии</a:t>
            </a:r>
            <a:endParaRPr lang="ru-RU" sz="2400" dirty="0"/>
          </a:p>
        </p:txBody>
      </p:sp>
      <p:pic>
        <p:nvPicPr>
          <p:cNvPr id="6" name="Рисунок 5" descr="https://fsd.multiurok.ru/html/2022/10/18/s_634dffe43e7ed/phpggRPZV_pprs-2022-Noris_html_27ddbc1fb5293bc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98" y="2007901"/>
            <a:ext cx="3364301" cy="403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s://www.maam.ru/upload/blogs/detsad-38118-1463072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"/>
          <a:stretch/>
        </p:blipFill>
        <p:spPr bwMode="auto">
          <a:xfrm>
            <a:off x="353684" y="2130725"/>
            <a:ext cx="5046452" cy="4218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Рисунок 8" descr="https://fsd.multiurok.ru/html/2022/10/18/s_634dffe43e7ed/phpggRPZV_pprs-2022-Noris_html_5390e8ddfd37a0f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99" y="3062376"/>
            <a:ext cx="3037127" cy="3523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235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0551" y="163296"/>
            <a:ext cx="114990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 среда в группах раннего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младшего дошкольного возраста МДОАУ «ЦРР - детский сад № 120 «Крепыш» города Орска при реализации Федеральной образовательной программы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художественно-эстетическом развитии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1854680"/>
            <a:ext cx="11654287" cy="4934310"/>
          </a:xfrm>
          <a:prstGeom prst="rect">
            <a:avLst/>
          </a:prstGeom>
        </p:spPr>
      </p:pic>
      <p:pic>
        <p:nvPicPr>
          <p:cNvPr id="10" name="Picture 2" descr="http://images.myshared.ru/32/1316494/slide_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16845" r="9091" b="4247"/>
          <a:stretch/>
        </p:blipFill>
        <p:spPr bwMode="auto">
          <a:xfrm>
            <a:off x="3335989" y="2153067"/>
            <a:ext cx="8059442" cy="415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1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068" y="319177"/>
            <a:ext cx="1138686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 среда в группах раннего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младшего дошкольного возраста МДОАУ «ЦРР - детский сад № 120 «Крепыш» города Орска при реализации Федеральной образовательной программы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1966823"/>
            <a:ext cx="11386868" cy="4718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075"/>
          <a:stretch/>
        </p:blipFill>
        <p:spPr>
          <a:xfrm>
            <a:off x="1449238" y="2057851"/>
            <a:ext cx="9961127" cy="3549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32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177" y="155275"/>
            <a:ext cx="1153351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 среда в группах раннего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младшего дошкольного возраста МДОАУ «ЦРР - детский сад № 120 «Крепыш» города Орска при реализации Федеральной образовательной программы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  развитии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-4745" r="-1181" b="4745"/>
          <a:stretch/>
        </p:blipFill>
        <p:spPr>
          <a:xfrm>
            <a:off x="319177" y="1647645"/>
            <a:ext cx="4028535" cy="472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93" y="1811547"/>
            <a:ext cx="3890513" cy="47700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s://fsd.multiurok.ru/html/2022/10/18/s_634dffe43e7ed/phpggRPZV_pprs-2022-Noris_html_781496c7b964a73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4" y="1932315"/>
            <a:ext cx="3597214" cy="2708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https://fsd.multiurok.ru/html/2022/10/18/s_634dffe43e7ed/phpggRPZV_pprs-2022-Noris_html_25739c0d9a9ce97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85" y="4571952"/>
            <a:ext cx="3034507" cy="22169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94252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267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«Развивающая предметно-пространственная  среда в группах раннего  и младшего дошкольного возраста   при реализации Федеральной образовательной программы в физическом  и художественно-эстетическом развитии» </vt:lpstr>
      <vt:lpstr>Презентация PowerPoint</vt:lpstr>
      <vt:lpstr>Презентация PowerPoint</vt:lpstr>
      <vt:lpstr>Презентация PowerPoint</vt:lpstr>
      <vt:lpstr>Развивающая предметно-пространственная  среда в группах раннего  и младшего дошкольного возраста МДОАУ «ЦРР - детский сад № 120 «Крепыш» города Орска при реализации Федеральной образовательной программы  в физическом и художественно-эстетическом развитии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«Развивающая предметно-пространственная среда в группах раннего и младшего возраста в при реализации Федеральной образовательной программы в физическом и художественно-эстетическом развитии</dc:title>
  <dc:creator>User</dc:creator>
  <cp:lastModifiedBy>МДОАУ №120</cp:lastModifiedBy>
  <cp:revision>11</cp:revision>
  <dcterms:created xsi:type="dcterms:W3CDTF">2023-09-04T15:03:38Z</dcterms:created>
  <dcterms:modified xsi:type="dcterms:W3CDTF">2023-09-05T10:40:40Z</dcterms:modified>
</cp:coreProperties>
</file>