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-2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FC8FEB0-C2A3-4827-A71D-B61D3FCAC342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4F3E784-8C4E-4C98-8329-E078D826A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5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FEB0-C2A3-4827-A71D-B61D3FCAC342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E784-8C4E-4C98-8329-E078D826A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07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FEB0-C2A3-4827-A71D-B61D3FCAC342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E784-8C4E-4C98-8329-E078D826A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520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FEB0-C2A3-4827-A71D-B61D3FCAC342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E784-8C4E-4C98-8329-E078D826A490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6898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FEB0-C2A3-4827-A71D-B61D3FCAC342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E784-8C4E-4C98-8329-E078D826A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237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FEB0-C2A3-4827-A71D-B61D3FCAC342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E784-8C4E-4C98-8329-E078D826A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275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FEB0-C2A3-4827-A71D-B61D3FCAC342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E784-8C4E-4C98-8329-E078D826A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414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FEB0-C2A3-4827-A71D-B61D3FCAC342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E784-8C4E-4C98-8329-E078D826A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846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FEB0-C2A3-4827-A71D-B61D3FCAC342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E784-8C4E-4C98-8329-E078D826A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68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FEB0-C2A3-4827-A71D-B61D3FCAC342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E784-8C4E-4C98-8329-E078D826A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61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FEB0-C2A3-4827-A71D-B61D3FCAC342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E784-8C4E-4C98-8329-E078D826A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9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FEB0-C2A3-4827-A71D-B61D3FCAC342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E784-8C4E-4C98-8329-E078D826A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140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FEB0-C2A3-4827-A71D-B61D3FCAC342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E784-8C4E-4C98-8329-E078D826A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52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FEB0-C2A3-4827-A71D-B61D3FCAC342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E784-8C4E-4C98-8329-E078D826A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459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FEB0-C2A3-4827-A71D-B61D3FCAC342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E784-8C4E-4C98-8329-E078D826A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5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FEB0-C2A3-4827-A71D-B61D3FCAC342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E784-8C4E-4C98-8329-E078D826A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62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FEB0-C2A3-4827-A71D-B61D3FCAC342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E784-8C4E-4C98-8329-E078D826A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8FEB0-C2A3-4827-A71D-B61D3FCAC342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3E784-8C4E-4C98-8329-E078D826A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993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4776" y="0"/>
            <a:ext cx="9007523" cy="1501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МДОАУ «Детский сад №105» «</a:t>
            </a:r>
            <a:r>
              <a:rPr lang="ru-RU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Дюймовочка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»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73208" y="2142699"/>
            <a:ext cx="4544704" cy="293426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Развивающая игра по развитию речи «ВРЕМЯ СЛОВ»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47" y="2142699"/>
            <a:ext cx="5740093" cy="4121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1132766" y="5527343"/>
            <a:ext cx="3425588" cy="1146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Подготовила воспитатель:</a:t>
            </a:r>
          </a:p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Вавилова В. В.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530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7540" y="0"/>
            <a:ext cx="6878472" cy="1473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Ход игры:</a:t>
            </a:r>
            <a:endParaRPr lang="ru-RU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392072" y="1637732"/>
            <a:ext cx="9771797" cy="506332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Броском кубика определяется из какой колоды игрок или команда берёт карточку. Задания в карточках делятся на 2 типа: лёгкие и усложнённые. У игроков есть выбор ответить на вопрос №1 (лёгкий) и заработать 1 балл или ответить на усложнённый №2 и заработать 2 балла. За каждый правильный и полный ответ команде или игроку даётся жетон (оранжевый 1 балл, серый 2 балла)</a:t>
            </a:r>
          </a:p>
          <a:p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Выигрывает та команда, которая наберёт большее количество баллов или пока в одной из колод не закончатся карточки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357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490716" y="0"/>
            <a:ext cx="6496334" cy="1678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Цель игры:</a:t>
            </a:r>
            <a:endParaRPr lang="ru-RU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776715" y="1869743"/>
            <a:ext cx="1924335" cy="1746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0716" y="3807724"/>
            <a:ext cx="6564573" cy="2292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Развивать речевую активность детей, быстроту мышления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618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1439" y="0"/>
            <a:ext cx="6346209" cy="191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Задачи:</a:t>
            </a:r>
            <a:endParaRPr lang="ru-RU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75313" y="3112280"/>
            <a:ext cx="2770495" cy="2688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1)Учить детей овладевать родным языком в процессе расширения и углублении знаний</a:t>
            </a:r>
          </a:p>
        </p:txBody>
      </p:sp>
      <p:sp>
        <p:nvSpPr>
          <p:cNvPr id="11" name="Овал 10"/>
          <p:cNvSpPr/>
          <p:nvPr/>
        </p:nvSpPr>
        <p:spPr>
          <a:xfrm>
            <a:off x="4223982" y="3111689"/>
            <a:ext cx="3562066" cy="34801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Развитие речевой активности детей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809630" y="3111689"/>
            <a:ext cx="2770495" cy="2688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Воспитывать коммуникативные качества</a:t>
            </a: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002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25087" y="0"/>
            <a:ext cx="5923128" cy="12828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Состав игры:</a:t>
            </a: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63320" y="1439839"/>
            <a:ext cx="7128680" cy="5418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трелка вправо 3"/>
          <p:cNvSpPr/>
          <p:nvPr/>
        </p:nvSpPr>
        <p:spPr>
          <a:xfrm>
            <a:off x="204716" y="1774209"/>
            <a:ext cx="1368000" cy="46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2716" y="1821555"/>
            <a:ext cx="2988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60 </a:t>
            </a: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карточек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04716" y="2879677"/>
            <a:ext cx="1368000" cy="46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956" y="3029803"/>
            <a:ext cx="1907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Игральный кубик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204716" y="3935712"/>
            <a:ext cx="1368000" cy="46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4084" y="4080681"/>
            <a:ext cx="1924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130 </a:t>
            </a: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жетонов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204716" y="5213445"/>
            <a:ext cx="1368000" cy="46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0956" y="5262779"/>
            <a:ext cx="2224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Песочные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часы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991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833377" y="436728"/>
            <a:ext cx="10868627" cy="615514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Игра многофункциональная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Может использоваться как  индивидуально, так и по командам.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146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5278" y="0"/>
            <a:ext cx="7765576" cy="2361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Подготовка к игре: (индивидуально)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2233914" y="2661313"/>
            <a:ext cx="7496940" cy="39305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Разложить карточки так, чтобы цифры на рубашках совпали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758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49" y="350489"/>
            <a:ext cx="4860001" cy="64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14" y="350489"/>
            <a:ext cx="4860000" cy="64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76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00" y="0"/>
            <a:ext cx="6223379" cy="2374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Подготовка к игре:</a:t>
            </a:r>
            <a:b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(по командам)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2429301" y="2579426"/>
            <a:ext cx="7083188" cy="397149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arenR"/>
            </a:pP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Разложить карточки как при индивидуальной игре;</a:t>
            </a:r>
          </a:p>
          <a:p>
            <a:pPr marL="342900" indent="-342900" algn="ctr">
              <a:buAutoNum type="arabicParenR"/>
            </a:pP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Игроки делятся на команды по 6-9 человек;</a:t>
            </a:r>
          </a:p>
          <a:p>
            <a:pPr marL="342900" indent="-342900" algn="ctr">
              <a:buAutoNum type="arabicParenR"/>
            </a:pP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Выбирают капитана (капитан решает кто бросает кубик и кто пойдёт отвечать от команды) и название для своих команд</a:t>
            </a: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863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7" y="150125"/>
            <a:ext cx="4860000" cy="64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871" y="186125"/>
            <a:ext cx="4860000" cy="64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777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65</TotalTime>
  <Words>228</Words>
  <Application>Microsoft Office PowerPoint</Application>
  <PresentationFormat>Произвольный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</dc:creator>
  <cp:lastModifiedBy>Lenovo</cp:lastModifiedBy>
  <cp:revision>8</cp:revision>
  <dcterms:created xsi:type="dcterms:W3CDTF">2019-03-31T07:44:06Z</dcterms:created>
  <dcterms:modified xsi:type="dcterms:W3CDTF">2021-03-19T06:05:12Z</dcterms:modified>
</cp:coreProperties>
</file>