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0660A3-2FBF-3137-11EB-46C0F476B1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465C90B-C892-FB71-AE62-5C77FE0070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66D2E4-04BA-46BB-0BC2-DE52D84AD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AAF22-5373-42E8-A4A8-060C62D2AF5A}" type="datetimeFigureOut">
              <a:rPr lang="ru-RU" smtClean="0"/>
              <a:t>29.01.2025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7FB4CB1-1F87-0A04-CC4F-449605938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393BD8-127D-B58A-25DA-B199753CC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8C427-08C0-47EC-A264-5C962D1324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0994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D46F85-C437-0FC1-C076-1CB64BC09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67EA0F4-1E57-4BA3-F4F3-067F71F849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B45753-0BB8-E296-F710-69FBBEBD9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AAF22-5373-42E8-A4A8-060C62D2AF5A}" type="datetimeFigureOut">
              <a:rPr lang="ru-RU" smtClean="0"/>
              <a:t>29.01.2025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F45D43C-CAB9-C37F-27E9-D2E35332A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E721D8B-838C-27A9-F7F3-D567FFA4D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8C427-08C0-47EC-A264-5C962D1324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6981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C09A3A6-750B-1715-873F-154BD9D1FB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79EB170-1070-91D9-05A2-10296FC3E1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856348-4C24-95FF-3941-0A104BD20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AAF22-5373-42E8-A4A8-060C62D2AF5A}" type="datetimeFigureOut">
              <a:rPr lang="ru-RU" smtClean="0"/>
              <a:t>29.01.2025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56320BA-C721-8B65-B432-B4F7BBBB1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E8C6A6-D2B9-B918-34F3-A80C4C2D6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8C427-08C0-47EC-A264-5C962D1324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0314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F24FC1-E765-D571-1B6F-01EC52C7A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8B03ABC-5EE4-8CEA-5416-52FBD91A4E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1E50EF2-B4A5-DF05-5CA0-3A3EC9C0B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AAF22-5373-42E8-A4A8-060C62D2AF5A}" type="datetimeFigureOut">
              <a:rPr lang="ru-RU" smtClean="0"/>
              <a:t>29.01.2025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2D3CFA-C3AD-0368-EB40-08DD1CCC7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CDBA72-C76C-A835-125E-D55F996E1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8C427-08C0-47EC-A264-5C962D1324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2300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03829F-1E84-A4E0-115B-76894CB88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E3AB78E-3E02-9453-D578-4D3B2FE271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5263F1-F45C-BC0F-4FEE-2D347FB5F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AAF22-5373-42E8-A4A8-060C62D2AF5A}" type="datetimeFigureOut">
              <a:rPr lang="ru-RU" smtClean="0"/>
              <a:t>29.01.2025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84DF4FE-5825-3E03-65C4-EF5F815AC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A4A59F-0F54-475A-0758-C838C3D0B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8C427-08C0-47EC-A264-5C962D1324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8084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221A22-0BE8-DD99-4CCB-04BD6B916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3C8D78B-5D05-3A35-79BB-754C7FA0C6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401C867-F39F-D812-AD43-B263618032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1A2DE81-4B4E-BA34-47CD-FA6AE1D39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AAF22-5373-42E8-A4A8-060C62D2AF5A}" type="datetimeFigureOut">
              <a:rPr lang="ru-RU" smtClean="0"/>
              <a:t>29.01.2025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D61E8FA-28EC-548C-C55D-881D3F191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27BA44C-7653-77E9-9F2D-DE1877251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8C427-08C0-47EC-A264-5C962D1324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0870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1DE188-64F4-944D-DF30-5CAED48A0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94240E8-32A8-6D28-38A2-804838B9FF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0DD8EED-73E7-163D-DF5B-6FF16521C2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9D6C896-C08D-7BCD-C12D-6E5D5E5860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6B33FDB-3A9C-81A1-4B9D-AEB9521C2D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F6C412A-0390-DCAD-EEE9-5F4373727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AAF22-5373-42E8-A4A8-060C62D2AF5A}" type="datetimeFigureOut">
              <a:rPr lang="ru-RU" smtClean="0"/>
              <a:t>29.01.2025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33809C3-064B-A0BE-458F-8282C4DEC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255FAEE-B8E4-F660-116C-E87C39A69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8C427-08C0-47EC-A264-5C962D1324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984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FCA217-4017-8759-99FF-65E311806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F759E84-1837-CEE4-0B0A-9DCFA12C6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AAF22-5373-42E8-A4A8-060C62D2AF5A}" type="datetimeFigureOut">
              <a:rPr lang="ru-RU" smtClean="0"/>
              <a:t>29.01.2025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46C92E7-5484-7F72-AD22-9CF79A5D0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1C258A2-714D-A6EA-4DEE-4BD8C932D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8C427-08C0-47EC-A264-5C962D1324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5255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11F0AF4-FE25-9B52-3B6F-71914D5DF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AAF22-5373-42E8-A4A8-060C62D2AF5A}" type="datetimeFigureOut">
              <a:rPr lang="ru-RU" smtClean="0"/>
              <a:t>29.01.2025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0FE5AE7-71F9-BB6C-60D7-3F788812A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5491D9F-0553-5FBC-E6F6-7FF62EEEC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8C427-08C0-47EC-A264-5C962D1324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3679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28A352-552D-B588-365A-FABCD82DA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0C172B3-DC70-0C38-1C25-6457D14913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272DD80-9663-A604-9B90-E66FBDB057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1D89817-6638-021C-D069-3D17DD075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AAF22-5373-42E8-A4A8-060C62D2AF5A}" type="datetimeFigureOut">
              <a:rPr lang="ru-RU" smtClean="0"/>
              <a:t>29.01.2025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1DD81AE-6845-BCDF-1B4C-1C9BD509D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34BD5E7-CBA8-4888-D38E-2F6CC211B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8C427-08C0-47EC-A264-5C962D1324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5871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5A6B04-1C5A-BE38-0985-4B631040A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DBE8BB1-AD85-F5C5-9AE3-B2DF430CDC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B6C9F45-ACD7-2938-0452-A5663791D9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283DD12-F085-70A3-F4D6-B83E126E1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AAF22-5373-42E8-A4A8-060C62D2AF5A}" type="datetimeFigureOut">
              <a:rPr lang="ru-RU" smtClean="0"/>
              <a:t>29.01.2025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FE0D446-4BAC-A952-A986-F1F4BFAA3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DA9F18-54CE-2FDF-A6A6-785987812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8C427-08C0-47EC-A264-5C962D1324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7485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A7E0A8-CCDD-471C-7B57-492C0537E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F6C2ACA-3EB3-AEF9-DE7A-D5D4BAFD3C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2A4BA8C-8DA4-CA7A-5E99-806CDA978A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AAF22-5373-42E8-A4A8-060C62D2AF5A}" type="datetimeFigureOut">
              <a:rPr lang="ru-RU" smtClean="0"/>
              <a:t>29.01.2025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FD881DE-F492-4466-1B67-33EF34C0D9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6D3DF1F-D5C7-3800-205D-C1E7B6B86C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58C427-08C0-47EC-A264-5C962D1324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059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03D2D2-B393-F3D6-C3CD-993A4B94CA9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31E1AE6-87B2-648E-650A-FCD17488C02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D1E79C9-F46E-E65C-FAD7-A4257DEA04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80B3046-CC53-4A2C-8AE6-3F3E81B3C2E8}"/>
              </a:ext>
            </a:extLst>
          </p:cNvPr>
          <p:cNvSpPr/>
          <p:nvPr/>
        </p:nvSpPr>
        <p:spPr>
          <a:xfrm>
            <a:off x="3044438" y="432079"/>
            <a:ext cx="7623562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Дидактическое пособие </a:t>
            </a:r>
          </a:p>
          <a:p>
            <a:pPr algn="ctr"/>
            <a:r>
              <a:rPr lang="ru-RU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«Куб безопасности»</a:t>
            </a:r>
          </a:p>
          <a:p>
            <a:pPr algn="ctr"/>
            <a:r>
              <a:rPr lang="ru-RU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для детей 4-7 лет.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3FF1864-08DF-154B-5BB5-C74B4112DB4C}"/>
              </a:ext>
            </a:extLst>
          </p:cNvPr>
          <p:cNvSpPr/>
          <p:nvPr/>
        </p:nvSpPr>
        <p:spPr>
          <a:xfrm>
            <a:off x="3697824" y="5915809"/>
            <a:ext cx="431118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Подготовила воспитатель </a:t>
            </a:r>
            <a:r>
              <a:rPr lang="en-US" sz="20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 </a:t>
            </a:r>
            <a:r>
              <a:rPr lang="ru-RU" sz="20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категории:</a:t>
            </a:r>
          </a:p>
          <a:p>
            <a:pPr algn="ctr"/>
            <a:r>
              <a:rPr lang="ru-RU" sz="20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2000" b="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Файзриева</a:t>
            </a:r>
            <a:r>
              <a:rPr lang="ru-RU" sz="20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С. А.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4242004-FDCA-56C6-418F-69E9F456A1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49" r="25588" b="6300"/>
          <a:stretch/>
        </p:blipFill>
        <p:spPr>
          <a:xfrm rot="5400000">
            <a:off x="8184113" y="3040064"/>
            <a:ext cx="3802579" cy="3757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37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4C47C9-FD36-142E-9440-F65E0F3F4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92EE66-CCED-1819-B7D7-FE0D2A0A85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A5F0ED1-D7D5-0801-AD82-DD267347BD8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3C3F7B3-2935-BF67-C6F7-47E3A8D936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AF41D20-2B6D-0277-84ED-CE1060C9BE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50"/>
          <a:stretch/>
        </p:blipFill>
        <p:spPr>
          <a:xfrm>
            <a:off x="4544147" y="2938178"/>
            <a:ext cx="2551245" cy="384145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04E44EA-91A1-E12B-FBF3-9C6BD0359A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15" t="1810" r="27835" b="5435"/>
          <a:stretch/>
        </p:blipFill>
        <p:spPr>
          <a:xfrm rot="5400000">
            <a:off x="195942" y="46653"/>
            <a:ext cx="4010211" cy="4189445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01D0936-7858-D5F3-4192-0675857BC760}"/>
              </a:ext>
            </a:extLst>
          </p:cNvPr>
          <p:cNvSpPr/>
          <p:nvPr/>
        </p:nvSpPr>
        <p:spPr>
          <a:xfrm>
            <a:off x="4200021" y="136270"/>
            <a:ext cx="8087728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0" cap="none" spc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3200" b="0" cap="none" spc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Правила игры: ребёнок крутит </a:t>
            </a:r>
          </a:p>
          <a:p>
            <a:pPr algn="ctr"/>
            <a:r>
              <a:rPr lang="ru-RU" sz="3200" b="0" cap="none" spc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стрелку (можно по считалке) и выполняет</a:t>
            </a:r>
          </a:p>
          <a:p>
            <a:pPr algn="ctr"/>
            <a:r>
              <a:rPr lang="ru-RU" sz="3200" b="0" cap="none" spc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то задание, на которое указывает стрелка. </a:t>
            </a:r>
          </a:p>
          <a:p>
            <a:pPr algn="ctr"/>
            <a:r>
              <a:rPr lang="ru-RU" sz="3200" b="0" cap="none" spc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 данное пособие входят следующие дидактические игры :</a:t>
            </a:r>
            <a:endParaRPr lang="ru-RU" sz="4800" b="0" cap="none" spc="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18782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D58A32-FE83-764C-FA60-DDF7DF3523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49D56E-BB9E-698E-6D68-FB9E61FB2CC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FA3FE51-808C-5C2B-3BAE-3F3E42380F1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DC6F8F4-8944-7B66-A6CA-EBA97C68B2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8291CD6-9C29-F82E-27DE-FB01425494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993" y="3602038"/>
            <a:ext cx="5412468" cy="305719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1DDE1A4-0C73-F052-D254-C09D1129E6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8" y="1985576"/>
            <a:ext cx="2623226" cy="4644162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40CC4E8-7EBB-B25D-7E64-00A1DBAFCB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32" b="19149"/>
          <a:stretch/>
        </p:blipFill>
        <p:spPr>
          <a:xfrm>
            <a:off x="7894573" y="-77426"/>
            <a:ext cx="3873698" cy="3793788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CB58D84E-E1F3-CC8A-2F59-2B06C017041A}"/>
              </a:ext>
            </a:extLst>
          </p:cNvPr>
          <p:cNvSpPr/>
          <p:nvPr/>
        </p:nvSpPr>
        <p:spPr>
          <a:xfrm>
            <a:off x="2832944" y="508248"/>
            <a:ext cx="4864359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2400" b="0" cap="none" spc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«Четвёртый лишний».</a:t>
            </a:r>
          </a:p>
          <a:p>
            <a:pPr algn="ctr"/>
            <a:r>
              <a:rPr lang="ru-RU" sz="2400" b="0" cap="none" spc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Цель: закреплять знания о видах транспорта (водный, наземный, воздушный); умение группировать транспорт путём подбора соответствующих картинок.</a:t>
            </a:r>
          </a:p>
        </p:txBody>
      </p:sp>
    </p:spTree>
    <p:extLst>
      <p:ext uri="{BB962C8B-B14F-4D97-AF65-F5344CB8AC3E}">
        <p14:creationId xmlns:p14="http://schemas.microsoft.com/office/powerpoint/2010/main" val="2650508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E97C23-330A-1FC6-1D27-C8D82F1B1F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9D834B-9413-D937-C378-4C0B3C05A9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3E8BB57-D512-BEB9-7E86-6EC6D8FCBB8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D6564A2-8113-76C4-F1EA-63F50EE13E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4" y="0"/>
            <a:ext cx="12192000" cy="6858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4739281-607F-5ADB-8107-46D0E0B16C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22" r="30441"/>
          <a:stretch/>
        </p:blipFill>
        <p:spPr>
          <a:xfrm>
            <a:off x="3303243" y="3183630"/>
            <a:ext cx="5585513" cy="352318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3F22576-D749-36C6-AEE9-E939997199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1" t="68" r="311" b="13673"/>
          <a:stretch/>
        </p:blipFill>
        <p:spPr>
          <a:xfrm>
            <a:off x="9052537" y="265504"/>
            <a:ext cx="3064405" cy="467972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FF1AF6B-EDF8-EE02-29DF-CEC73DABB7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70" b="18367"/>
          <a:stretch/>
        </p:blipFill>
        <p:spPr>
          <a:xfrm>
            <a:off x="196843" y="66857"/>
            <a:ext cx="3490489" cy="3489144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77BF1A40-B1EC-DE0C-11A4-A7A21B513EC7}"/>
              </a:ext>
            </a:extLst>
          </p:cNvPr>
          <p:cNvSpPr/>
          <p:nvPr/>
        </p:nvSpPr>
        <p:spPr>
          <a:xfrm>
            <a:off x="3961967" y="1257558"/>
            <a:ext cx="4815934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0" cap="none" spc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«Собери картинку». </a:t>
            </a:r>
          </a:p>
          <a:p>
            <a:pPr algn="ctr"/>
            <a:r>
              <a:rPr lang="ru-RU" sz="2800" b="0" cap="none" spc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Цель: собрать целое из частей</a:t>
            </a:r>
            <a:endParaRPr lang="ru-RU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749776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2BEC0A-48AE-79E5-F1DF-94CD36E232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EDC3F8-F507-7AC4-CC85-860D0558D1A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433F004-2037-2A25-B0B5-9FA0424158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2F94F47-C4E1-45AF-8E5D-4222793CC2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E99B602-9635-20B9-12A7-979EAB4652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60262"/>
            <a:ext cx="5302486" cy="299507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6544F55-4A65-A50D-8A0C-43AAA57F49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194" y="3727133"/>
            <a:ext cx="5335614" cy="301378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B760C5E-0C04-4C2C-EFB7-3CE3A278DE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36" b="16365"/>
          <a:stretch/>
        </p:blipFill>
        <p:spPr>
          <a:xfrm>
            <a:off x="238388" y="93307"/>
            <a:ext cx="3559171" cy="3478170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4F5B7C22-80D0-939F-C0ED-FD2A575C3750}"/>
              </a:ext>
            </a:extLst>
          </p:cNvPr>
          <p:cNvSpPr/>
          <p:nvPr/>
        </p:nvSpPr>
        <p:spPr>
          <a:xfrm>
            <a:off x="3578374" y="569730"/>
            <a:ext cx="8560341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0" cap="none" spc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«Можно – нельзя».</a:t>
            </a:r>
          </a:p>
          <a:p>
            <a:pPr algn="ctr"/>
            <a:r>
              <a:rPr lang="ru-RU" sz="3200" b="0" cap="none" spc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Цель: расширять знания детей о правилах поведения на улицах города, подкрепляя свои ответы положением кружка соответствующего цвета (зелёный – можно, красный – нельзя). </a:t>
            </a:r>
          </a:p>
        </p:txBody>
      </p:sp>
    </p:spTree>
    <p:extLst>
      <p:ext uri="{BB962C8B-B14F-4D97-AF65-F5344CB8AC3E}">
        <p14:creationId xmlns:p14="http://schemas.microsoft.com/office/powerpoint/2010/main" val="38404826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25FB7E-E809-2403-8D58-5772D50340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957E27-DE2B-A50E-1ACC-C9B843244F4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BC71860-33AB-CD5B-375D-238D75C613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D6DCA5F-29BE-540B-A491-24D9EBE9E0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CF82C85-5DFC-4975-5DFE-38FA91787D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65" y="1777813"/>
            <a:ext cx="2833396" cy="501624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298E20B-A859-9C4B-EC9B-789EDCF2AA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1" y="1777812"/>
            <a:ext cx="2833396" cy="501624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BB400B6-8A86-3F23-EF7C-9C2C38B15B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33" b="20817"/>
          <a:stretch/>
        </p:blipFill>
        <p:spPr>
          <a:xfrm>
            <a:off x="3960906" y="3073822"/>
            <a:ext cx="3873698" cy="3830216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9199E7C-23AD-2C68-6BA8-5E2C52C802EE}"/>
              </a:ext>
            </a:extLst>
          </p:cNvPr>
          <p:cNvSpPr/>
          <p:nvPr/>
        </p:nvSpPr>
        <p:spPr>
          <a:xfrm>
            <a:off x="2938334" y="282211"/>
            <a:ext cx="9144001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0" cap="none" spc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«Подбери картинку». </a:t>
            </a:r>
          </a:p>
          <a:p>
            <a:pPr algn="ctr"/>
            <a:r>
              <a:rPr lang="ru-RU" sz="2400" b="0" cap="none" spc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Цель: изучать дорожные знаки, учить ориентироваться в </a:t>
            </a:r>
            <a:r>
              <a:rPr lang="ru-RU" sz="2400" b="0" cap="none" spc="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дорожно</a:t>
            </a:r>
            <a:r>
              <a:rPr lang="ru-RU" sz="2400" b="0" cap="none" spc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– транспортной обстановке, подбирать картинку, соответствующую знаку.</a:t>
            </a:r>
          </a:p>
        </p:txBody>
      </p:sp>
    </p:spTree>
    <p:extLst>
      <p:ext uri="{BB962C8B-B14F-4D97-AF65-F5344CB8AC3E}">
        <p14:creationId xmlns:p14="http://schemas.microsoft.com/office/powerpoint/2010/main" val="322712544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149</Words>
  <Application>Microsoft Office PowerPoint</Application>
  <PresentationFormat>Широкоэкранный</PresentationFormat>
  <Paragraphs>17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sofiya_rybak@mail.ru</dc:creator>
  <cp:lastModifiedBy>sofiya_rybak@mail.ru</cp:lastModifiedBy>
  <cp:revision>1</cp:revision>
  <dcterms:created xsi:type="dcterms:W3CDTF">2025-01-29T11:05:03Z</dcterms:created>
  <dcterms:modified xsi:type="dcterms:W3CDTF">2025-01-29T11:57:50Z</dcterms:modified>
</cp:coreProperties>
</file>