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8" r:id="rId3"/>
    <p:sldId id="260" r:id="rId4"/>
    <p:sldId id="280" r:id="rId5"/>
    <p:sldId id="279" r:id="rId6"/>
    <p:sldId id="288" r:id="rId7"/>
    <p:sldId id="282" r:id="rId8"/>
    <p:sldId id="258" r:id="rId9"/>
    <p:sldId id="285" r:id="rId10"/>
    <p:sldId id="284" r:id="rId11"/>
    <p:sldId id="283" r:id="rId12"/>
    <p:sldId id="286" r:id="rId13"/>
    <p:sldId id="287" r:id="rId14"/>
    <p:sldId id="289" r:id="rId15"/>
    <p:sldId id="290" r:id="rId16"/>
    <p:sldId id="29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FA439-5503-496C-A9F9-65D53E861346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B2C79-BB65-4ED1-BA98-F87D3C8BE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BDBE0-91DC-46F9-9310-6BB8E8301CD4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C79E8-50AB-4E77-96C7-097CF6ABF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AD55E-AAAB-4757-A60C-ADF1FEB14B67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15E31-3E90-497E-B2D2-9D10BF845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3AF9D-4EEB-4E36-8409-F18FCCD8FF0A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E8DDE-FA6B-4D34-A157-741089B43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1EBE8-C46E-49C8-9626-30B31BFD1812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0A52A-D650-457E-8AB4-2854EC4A7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15636-56C7-42B3-88E0-73309A2A7835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74790-6C2A-45DF-AB96-8D40E04D1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6BBF5-A0B2-4EDA-8C3D-F4C91E326AD9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3992F-044F-4980-837A-10552784A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CD5E4-C330-4A9B-B144-D3099448EC8B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EB7A5-61BF-4016-A7B5-DB143F7BB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AC444-45C0-4652-8C04-13BC076D9323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52D7E-A79E-40ED-AC3A-8D2C58EE7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ABFDC-53DC-4A07-B6D4-A4F193279AB3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24C6C-261D-42AC-9CA5-BD2D36914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A68D1-37E4-4022-BF4C-FF6ECB73DE6F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5D219-2ABB-4A00-AC0A-83E9E2A4D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A0328B-B216-4CD0-B67E-98956D3DD22A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2B7C0C-1FD4-44DB-86B2-3B14F09DB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86;&#1080;%20&#1076;&#1086;&#1082;&#1091;&#1084;&#1077;&#1085;&#1090;&#1099;\&#1047;&#1072;&#1075;&#1088;&#1091;&#1079;&#1082;&#1080;\&#1075;&#1072;&#1075;&#1072;&#1088;&#1080;&#1085;%20&#1087;&#1086;&#1077;&#1093;&#1072;&#1083;&#1080;.mp3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Grp="1"/>
          </p:cNvSpPr>
          <p:nvPr>
            <p:ph type="ctrTitle"/>
          </p:nvPr>
        </p:nvSpPr>
        <p:spPr>
          <a:xfrm>
            <a:off x="684213" y="2708275"/>
            <a:ext cx="7772400" cy="1470025"/>
          </a:xfrm>
        </p:spPr>
        <p:txBody>
          <a:bodyPr/>
          <a:lstStyle/>
          <a:p>
            <a:r>
              <a:rPr lang="ru-RU" b="1" smtClean="0">
                <a:solidFill>
                  <a:schemeClr val="folHlink"/>
                </a:solidFill>
                <a:latin typeface="Arial" charset="0"/>
              </a:rPr>
              <a:t>«Детям о космосе»</a:t>
            </a:r>
          </a:p>
        </p:txBody>
      </p:sp>
      <p:sp>
        <p:nvSpPr>
          <p:cNvPr id="13314" name="Rectangle 5"/>
          <p:cNvSpPr>
            <a:spLocks noGrp="1"/>
          </p:cNvSpPr>
          <p:nvPr>
            <p:ph type="subTitle" idx="1"/>
          </p:nvPr>
        </p:nvSpPr>
        <p:spPr>
          <a:xfrm>
            <a:off x="1371600" y="4149725"/>
            <a:ext cx="6400800" cy="1489075"/>
          </a:xfrm>
        </p:spPr>
        <p:txBody>
          <a:bodyPr/>
          <a:lstStyle/>
          <a:p>
            <a:r>
              <a:rPr lang="ru-RU" b="1" smtClean="0">
                <a:solidFill>
                  <a:schemeClr val="folHlink"/>
                </a:solidFill>
                <a:latin typeface="Arial" charset="0"/>
              </a:rPr>
              <a:t>МДОАУ Детский сад №102, г.Орск, Оренбургская область</a:t>
            </a:r>
          </a:p>
        </p:txBody>
      </p:sp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539750" y="692150"/>
            <a:ext cx="8064500" cy="172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"Юные покорители</a:t>
            </a:r>
          </a:p>
          <a:p>
            <a:pPr algn="ctr"/>
            <a:r>
              <a:rPr lang="ru-RU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космоса"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1"/>
          </p:nvPr>
        </p:nvSpPr>
        <p:spPr>
          <a:xfrm>
            <a:off x="468313" y="188913"/>
            <a:ext cx="8229600" cy="45974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</a:rPr>
              <a:t>        </a:t>
            </a:r>
            <a:r>
              <a:rPr lang="ru-RU" sz="2800" b="1" smtClean="0">
                <a:latin typeface="Times New Roman" pitchFamily="18" charset="0"/>
              </a:rPr>
              <a:t>Позже в космос полетели собаки  Белка и Стрелка, которые удачно вернулись на Землю</a:t>
            </a:r>
            <a:r>
              <a:rPr lang="ru-RU" sz="2800" smtClean="0"/>
              <a:t>. </a:t>
            </a:r>
            <a:br>
              <a:rPr lang="ru-RU" sz="2800" smtClean="0"/>
            </a:br>
            <a:r>
              <a:rPr lang="ru-RU" sz="2800" b="1" smtClean="0">
                <a:latin typeface="Times New Roman" pitchFamily="18" charset="0"/>
              </a:rPr>
              <a:t>Вместе с ними летали 40 мышей, 2 крысы, мухи и растения.</a:t>
            </a:r>
          </a:p>
        </p:txBody>
      </p:sp>
      <p:pic>
        <p:nvPicPr>
          <p:cNvPr id="22530" name="Picture 4" descr="img4"/>
          <p:cNvPicPr>
            <a:picLocks noChangeAspect="1" noChangeArrowheads="1"/>
          </p:cNvPicPr>
          <p:nvPr/>
        </p:nvPicPr>
        <p:blipFill>
          <a:blip r:embed="rId2"/>
          <a:srcRect l="24010" t="34259" r="12206" b="6944"/>
          <a:stretch>
            <a:fillRect/>
          </a:stretch>
        </p:blipFill>
        <p:spPr bwMode="auto">
          <a:xfrm>
            <a:off x="1763713" y="2133600"/>
            <a:ext cx="6119812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1"/>
          </p:nvPr>
        </p:nvSpPr>
        <p:spPr>
          <a:xfrm>
            <a:off x="323850" y="26035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</a:t>
            </a:r>
            <a:r>
              <a:rPr lang="ru-RU" sz="2800" b="1" smtClean="0">
                <a:latin typeface="Times New Roman" pitchFamily="18" charset="0"/>
              </a:rPr>
              <a:t>12 апреля 1961 года советский космонавт Юрий Алексеевич Гагарин впервые в мире совершил орбитальный облёт планеты Земля. </a:t>
            </a:r>
            <a:endParaRPr lang="ru-RU" smtClean="0"/>
          </a:p>
        </p:txBody>
      </p:sp>
      <p:pic>
        <p:nvPicPr>
          <p:cNvPr id="23554" name="Picture 4" descr="anyp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700213"/>
            <a:ext cx="74168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</a:rPr>
              <a:t>Юрий Гагарин полетел на космическом корабле «Восток-1», полёт продлился 1 час и 48 минут.</a:t>
            </a:r>
            <a:r>
              <a:rPr lang="ru-RU" sz="4000" smtClean="0"/>
              <a:t> </a:t>
            </a:r>
          </a:p>
        </p:txBody>
      </p:sp>
      <p:pic>
        <p:nvPicPr>
          <p:cNvPr id="24578" name="Picture 4" descr="img20"/>
          <p:cNvPicPr>
            <a:picLocks noChangeAspect="1" noChangeArrowheads="1"/>
          </p:cNvPicPr>
          <p:nvPr/>
        </p:nvPicPr>
        <p:blipFill>
          <a:blip r:embed="rId3"/>
          <a:srcRect l="16927" t="23773" r="17708" b="11157"/>
          <a:stretch>
            <a:fillRect/>
          </a:stretch>
        </p:blipFill>
        <p:spPr bwMode="auto">
          <a:xfrm>
            <a:off x="971550" y="1536700"/>
            <a:ext cx="7127875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гагарин поехали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41" fill="hold"/>
                                        <p:tgtEl>
                                          <p:spTgt spid="256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7920037" cy="1143000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</a:rPr>
              <a:t>Что делают космонавты в космосе?</a:t>
            </a:r>
            <a:r>
              <a:rPr lang="ru-RU" sz="2800" b="1" smtClean="0">
                <a:latin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</a:rPr>
            </a:br>
            <a:endParaRPr lang="ru-RU" sz="2800" b="1" smtClean="0">
              <a:latin typeface="Times New Roman" pitchFamily="18" charset="0"/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250825" y="404813"/>
            <a:ext cx="8893175" cy="47418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</a:t>
            </a:r>
            <a:r>
              <a:rPr lang="ru-RU" sz="2400" b="1" smtClean="0">
                <a:latin typeface="Times New Roman" pitchFamily="18" charset="0"/>
              </a:rPr>
              <a:t>Космонавты живут и работают в космосе, иногда по несколько месяцев подряд. Из космоса они наблюдают за климатом, за солнцем. изучают звезды.</a:t>
            </a:r>
            <a:r>
              <a:rPr lang="ru-RU" sz="2400" smtClean="0"/>
              <a:t> </a:t>
            </a:r>
            <a:r>
              <a:rPr lang="ru-RU" sz="2400" b="1" smtClean="0">
                <a:latin typeface="Times New Roman" pitchFamily="18" charset="0"/>
              </a:rPr>
              <a:t>Совершают </a:t>
            </a:r>
          </a:p>
          <a:p>
            <a:pPr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</a:rPr>
              <a:t>    выходы в открытый космос.</a:t>
            </a:r>
            <a:r>
              <a:rPr lang="ru-RU" sz="2400" smtClean="0">
                <a:latin typeface="Times New Roman" pitchFamily="18" charset="0"/>
              </a:rPr>
              <a:t> </a:t>
            </a:r>
          </a:p>
        </p:txBody>
      </p:sp>
      <p:pic>
        <p:nvPicPr>
          <p:cNvPr id="25603" name="Picture 4" descr="chto-delayut-kosmonavti-v-kosmo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157413"/>
            <a:ext cx="6264275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38188"/>
          </a:xfrm>
        </p:spPr>
        <p:txBody>
          <a:bodyPr/>
          <a:lstStyle/>
          <a:p>
            <a:r>
              <a:rPr lang="ru-RU" sz="3200" b="1" smtClean="0">
                <a:latin typeface="Times New Roman" pitchFamily="18" charset="0"/>
              </a:rPr>
              <a:t>Что едят космонавты</a:t>
            </a:r>
            <a:r>
              <a:rPr lang="ru-RU" sz="3200" smtClean="0">
                <a:latin typeface="Times New Roman" pitchFamily="18" charset="0"/>
              </a:rPr>
              <a:t>?</a:t>
            </a:r>
            <a:r>
              <a:rPr lang="ru-RU" sz="4000" smtClean="0"/>
              <a:t> 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68313" y="69215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</a:t>
            </a:r>
            <a:r>
              <a:rPr lang="ru-RU" sz="2800" b="1" smtClean="0">
                <a:latin typeface="Times New Roman" pitchFamily="18" charset="0"/>
              </a:rPr>
              <a:t>Еда для космонавтов упакована в тюбики и превращена в пюре, похожее на детское питание. Питание очень разнообразное: мясо с овощами, черносливом, крупами, соки, супы, шоколадный сыр,</a:t>
            </a:r>
            <a:r>
              <a:rPr lang="ru-RU" smtClean="0"/>
              <a:t> </a:t>
            </a:r>
            <a:r>
              <a:rPr lang="ru-RU" sz="2800" b="1" smtClean="0">
                <a:latin typeface="Times New Roman" pitchFamily="18" charset="0"/>
              </a:rPr>
              <a:t>котлеты, жареное мясо, фрукты.</a:t>
            </a:r>
            <a:r>
              <a:rPr lang="ru-RU" smtClean="0"/>
              <a:t> </a:t>
            </a:r>
          </a:p>
        </p:txBody>
      </p:sp>
      <p:pic>
        <p:nvPicPr>
          <p:cNvPr id="26627" name="Picture 4" descr="Sky-food-t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3562350"/>
            <a:ext cx="4392612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еда космическ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500438"/>
            <a:ext cx="3116263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Изображение 0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5402263"/>
            <a:ext cx="3132137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</a:rPr>
              <a:t>Первый полет женщины в Космос осуществила Валентина Терешкова. После нее летали и другие женщины-космонавты, но она проделала свой полет в одиночку.</a:t>
            </a:r>
            <a:br>
              <a:rPr lang="ru-RU" sz="2800" b="1" smtClean="0">
                <a:latin typeface="Times New Roman" pitchFamily="18" charset="0"/>
              </a:rPr>
            </a:br>
            <a:endParaRPr lang="ru-RU" sz="2800" b="1" smtClean="0">
              <a:latin typeface="Times New Roman" pitchFamily="18" charset="0"/>
            </a:endParaRPr>
          </a:p>
        </p:txBody>
      </p:sp>
      <p:pic>
        <p:nvPicPr>
          <p:cNvPr id="27650" name="Picture 4" descr="терешк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035175"/>
            <a:ext cx="6264275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0" y="188913"/>
            <a:ext cx="91440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/>
              <a:t>     </a:t>
            </a:r>
            <a:r>
              <a:rPr lang="ru-RU" sz="2800" b="1" smtClean="0"/>
              <a:t>Космонавты, астрономы, исследователи и ученые ежедневно приближают нас еще на один маленький шаг к разгадке удивительной тайны – необъятного космоса.</a:t>
            </a:r>
            <a:r>
              <a:rPr lang="ru-RU" sz="2800" smtClean="0"/>
              <a:t> </a:t>
            </a:r>
            <a:r>
              <a:rPr lang="ru-RU" sz="2800" b="1" smtClean="0"/>
              <a:t>Всем этим людям посвящен всемирный день космонавтики – 12 апреля!</a:t>
            </a:r>
          </a:p>
        </p:txBody>
      </p:sp>
      <p:pic>
        <p:nvPicPr>
          <p:cNvPr id="28677" name="Picture 5" descr="scree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606675"/>
            <a:ext cx="5668963" cy="42513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2146300"/>
          </a:xfrm>
        </p:spPr>
        <p:txBody>
          <a:bodyPr/>
          <a:lstStyle/>
          <a:p>
            <a:r>
              <a:rPr lang="ru-RU" sz="2800" b="1" smtClean="0">
                <a:latin typeface="Arial" charset="0"/>
              </a:rPr>
              <a:t>Наша планета Земля - это огромный шар, на котором есть горы, реки, пустыни, леса и много жителей. Это единственная планета, на которой есть вода и суша.</a:t>
            </a:r>
            <a:r>
              <a:rPr lang="ru-RU" sz="4000" smtClean="0"/>
              <a:t> </a:t>
            </a:r>
          </a:p>
        </p:txBody>
      </p:sp>
      <p:pic>
        <p:nvPicPr>
          <p:cNvPr id="29700" name="Picture 4" descr="земля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268538" y="2320925"/>
            <a:ext cx="4824412" cy="4537075"/>
          </a:xfr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850" y="260350"/>
            <a:ext cx="84248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/>
              <a:t>Земля и все, что ее окружает, называется Космосом, или Вселенной. Космос огромен. Даже если полететь на ракете, невозможно добраться до его края. В космосе, кроме нашей планеты есть и другие планеты, а также – звезды.</a:t>
            </a:r>
            <a:r>
              <a:rPr lang="ru-RU" sz="2400"/>
              <a:t> </a:t>
            </a:r>
          </a:p>
        </p:txBody>
      </p:sp>
      <p:pic>
        <p:nvPicPr>
          <p:cNvPr id="15362" name="Picture 5" descr="http://www.lama.kz/pic/space/4444/kosmos-1600x1200.jpg"/>
          <p:cNvPicPr>
            <a:picLocks noChangeAspect="1" noChangeArrowheads="1"/>
          </p:cNvPicPr>
          <p:nvPr/>
        </p:nvPicPr>
        <p:blipFill>
          <a:blip r:embed="rId2"/>
          <a:srcRect l="3189" r="3189"/>
          <a:stretch>
            <a:fillRect/>
          </a:stretch>
        </p:blipFill>
        <p:spPr bwMode="auto">
          <a:xfrm>
            <a:off x="1763713" y="2205038"/>
            <a:ext cx="5688012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</a:rPr>
              <a:t>Солнце – это тоже звезда. Оно располагается ближе всего к Земле, поэтому, кажется больше. Мы ощущаем его тепло и видим свет.</a:t>
            </a:r>
          </a:p>
        </p:txBody>
      </p:sp>
      <p:pic>
        <p:nvPicPr>
          <p:cNvPr id="31750" name="Picture 6" descr="солнце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t="1903" b="4951"/>
          <a:stretch>
            <a:fillRect/>
          </a:stretch>
        </p:blipFill>
        <p:spPr>
          <a:xfrm>
            <a:off x="1835150" y="1524000"/>
            <a:ext cx="5400675" cy="5194300"/>
          </a:xfr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31670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      </a:t>
            </a:r>
            <a:r>
              <a:rPr lang="ru-RU" sz="2400" b="1" smtClean="0">
                <a:latin typeface="Times New Roman" pitchFamily="18" charset="0"/>
              </a:rPr>
              <a:t>Вокруг Солнца вращаются планеты - их всего 9. Самая большая планета – Юпитер. Самая маленькая планета – Плутон. У каждой планеты есть свой путь, который называется орбитой.</a:t>
            </a:r>
            <a:r>
              <a:rPr lang="ru-RU" sz="2800" b="1" smtClean="0">
                <a:latin typeface="Times New Roman" pitchFamily="18" charset="0"/>
              </a:rPr>
              <a:t> </a:t>
            </a:r>
          </a:p>
        </p:txBody>
      </p:sp>
      <p:pic>
        <p:nvPicPr>
          <p:cNvPr id="17410" name="Picture 5" descr="солн сист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1646238"/>
            <a:ext cx="5976938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</a:rPr>
              <a:t>Солнце - самая важная звезда в нашей солнечной системе, жизнь нашей планеты зависит от нее. Сравнить размеры Солнца и Земли можно, с тыквой и горошиной. Если наша Земля – горошина, то Солнце – это тыква.</a:t>
            </a:r>
            <a:r>
              <a:rPr lang="ru-RU" sz="4000" smtClean="0"/>
              <a:t> </a:t>
            </a:r>
          </a:p>
        </p:txBody>
      </p:sp>
      <p:pic>
        <p:nvPicPr>
          <p:cNvPr id="41988" name="Picture 4" descr="c44e60c2b3319ae8085cefd5d11ac79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1628775"/>
            <a:ext cx="52927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depositphotos_67481649-stock-photo-fresh-pea-on-whit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4149725"/>
            <a:ext cx="4984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419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</a:rPr>
              <a:t>За звездами наблюдают и изучают их  - ученые - астрономы. С древних времен астрономы наблюдали за звездным небом с земли. В средние века изобрели подзорную трубу и телескоп</a:t>
            </a:r>
            <a:r>
              <a:rPr lang="ru-RU" sz="4000" smtClean="0"/>
              <a:t>  </a:t>
            </a:r>
          </a:p>
        </p:txBody>
      </p:sp>
      <p:pic>
        <p:nvPicPr>
          <p:cNvPr id="19458" name="Picture 4" descr="slide-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11" t="24652" r="19252"/>
          <a:stretch>
            <a:fillRect/>
          </a:stretch>
        </p:blipFill>
        <p:spPr bwMode="auto">
          <a:xfrm>
            <a:off x="971550" y="2565400"/>
            <a:ext cx="4105275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телескоп-и-звезды-линия-вектора-современная-996412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2852738"/>
            <a:ext cx="367188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</a:rPr>
              <a:t>В наше время в космос запускаются искусственные спутники и космические станции, которые исследуют звезды и планеты.</a:t>
            </a:r>
            <a:r>
              <a:rPr lang="ru-RU" sz="4000" smtClean="0"/>
              <a:t> </a:t>
            </a:r>
          </a:p>
        </p:txBody>
      </p:sp>
      <p:pic>
        <p:nvPicPr>
          <p:cNvPr id="20482" name="Picture 6" descr="спу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708275"/>
            <a:ext cx="381635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7" descr="satellite-space-1303812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060575"/>
            <a:ext cx="42481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 idx="1"/>
          </p:nvPr>
        </p:nvSpPr>
        <p:spPr>
          <a:xfrm>
            <a:off x="395288" y="3333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</a:t>
            </a:r>
            <a:r>
              <a:rPr lang="ru-RU" b="1" smtClean="0">
                <a:latin typeface="Times New Roman" pitchFamily="18" charset="0"/>
              </a:rPr>
              <a:t>Первой собакой-космонавтом была Лайка. Она на специальной ракете была отправлена в космос 3 ноября 1957 года</a:t>
            </a:r>
            <a:r>
              <a:rPr lang="ru-RU" smtClean="0"/>
              <a:t>  </a:t>
            </a:r>
          </a:p>
        </p:txBody>
      </p:sp>
      <p:pic>
        <p:nvPicPr>
          <p:cNvPr id="21506" name="Picture 4" descr="лайка"/>
          <p:cNvPicPr>
            <a:picLocks noChangeAspect="1" noChangeArrowheads="1"/>
          </p:cNvPicPr>
          <p:nvPr/>
        </p:nvPicPr>
        <p:blipFill>
          <a:blip r:embed="rId2"/>
          <a:srcRect l="12691" t="24994" r="12335" b="4517"/>
          <a:stretch>
            <a:fillRect/>
          </a:stretch>
        </p:blipFill>
        <p:spPr bwMode="auto">
          <a:xfrm>
            <a:off x="1547813" y="2205038"/>
            <a:ext cx="6264275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688</TotalTime>
  <Words>371</Words>
  <Application>Microsoft Office PowerPoint</Application>
  <PresentationFormat>Экран (4:3)</PresentationFormat>
  <Paragraphs>20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«Детям о космосе»</vt:lpstr>
      <vt:lpstr>Наша планета Земля - это огромный шар, на котором есть горы, реки, пустыни, леса и много жителей. Это единственная планета, на которой есть вода и суша. </vt:lpstr>
      <vt:lpstr>Слайд 3</vt:lpstr>
      <vt:lpstr>Солнце – это тоже звезда. Оно располагается ближе всего к Земле, поэтому, кажется больше. Мы ощущаем его тепло и видим свет.</vt:lpstr>
      <vt:lpstr>Слайд 5</vt:lpstr>
      <vt:lpstr>  Солнце - самая важная звезда в нашей солнечной системе, жизнь нашей планеты зависит от нее. Сравнить размеры Солнца и Земли можно, с тыквой и горошиной. Если наша Земля – горошина, то Солнце – это тыква. </vt:lpstr>
      <vt:lpstr>  За звездами наблюдают и изучают их  - ученые - астрономы. С древних времен астрономы наблюдали за звездным небом с земли. В средние века изобрели подзорную трубу и телескоп  </vt:lpstr>
      <vt:lpstr>В наше время в космос запускаются искусственные спутники и космические станции, которые исследуют звезды и планеты. </vt:lpstr>
      <vt:lpstr>Слайд 9</vt:lpstr>
      <vt:lpstr>Слайд 10</vt:lpstr>
      <vt:lpstr>Слайд 11</vt:lpstr>
      <vt:lpstr>Юрий Гагарин полетел на космическом корабле «Восток-1», полёт продлился 1 час и 48 минут. </vt:lpstr>
      <vt:lpstr>Что делают космонавты в космосе? </vt:lpstr>
      <vt:lpstr>Что едят космонавты? </vt:lpstr>
      <vt:lpstr> Первый полет женщины в Космос осуществила Валентина Терешкова. После нее летали и другие женщины-космонавты, но она проделала свой полет в одиночку.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User</cp:lastModifiedBy>
  <cp:revision>30</cp:revision>
  <dcterms:created xsi:type="dcterms:W3CDTF">2015-01-15T03:35:51Z</dcterms:created>
  <dcterms:modified xsi:type="dcterms:W3CDTF">2021-04-09T16:30:09Z</dcterms:modified>
</cp:coreProperties>
</file>