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58" r:id="rId5"/>
    <p:sldId id="267" r:id="rId6"/>
    <p:sldId id="264" r:id="rId7"/>
    <p:sldId id="265" r:id="rId8"/>
    <p:sldId id="266" r:id="rId9"/>
    <p:sldId id="261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907755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Дидактическая игра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финансовой грамоте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«Покупки»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(старший дошкольный возраст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 5 до 7)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5715016"/>
            <a:ext cx="6643734" cy="78581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Кадаева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Г.А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униципальное Общеобразовательное Автономное Учреждение «Средняя Общеобразовательная Школа №54гОрска»(ДГ)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56584" y="2615392"/>
            <a:ext cx="4210120" cy="383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28596" y="642918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4 вариант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Детям для покупки товаров в магазине  предлагают воспользоваться игрушечным банкоматом. Необходимо соотносить цену товара и нужное количество  денежных средств.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785794"/>
            <a:ext cx="8136904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азвивать финансовую грамотность детей старшего дошкольного возраста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Познакомить детей с понятиями: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«деньги» (монеты, рубли),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«категория товара», «отдел магазина».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Учить детей делить предметы (товары) на множества по определённому признаку,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соотносить цифры с количеством имеющихся монет/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рублей.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aseline="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Закреплять знания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правильных способах хранения продуктов, товаров.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272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писание игры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пособия и материалы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Игра представляет собой набор из 6 карточек с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изображением тележек с определенной категорией продуктов, отдельно 24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маленьких карточек с изображением различных продуктов (товаров);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4 большие карточки с изображением холодильника и морозильной камеры, полочек в холодильнике, полочек в шкафу.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Дополнительно используются имитации денег: бумажные рубли, номинацией 10, 50, 100 и пластмассовые монеты, номинацией 1,2,5,10; ценники товаров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56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Дидактическая игра «Покупки»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1230657"/>
            <a:ext cx="7488832" cy="527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35885" y="-178619"/>
            <a:ext cx="5715040" cy="76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Игровые правила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игра может проводится как индивидуально с одним ребёнком для закрепления образовательных задач, так и с подгруппой детей и организуется как «Поход в магазин (супермаркет)».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грать одновременно могут от 2 до 6 человек.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3068960"/>
            <a:ext cx="4038600" cy="342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4008" y="3140968"/>
            <a:ext cx="403860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7613849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435280" cy="3024336"/>
          </a:xfrm>
        </p:spPr>
        <p:txBody>
          <a:bodyPr>
            <a:normAutofit fontScale="90000"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 вариант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Дети по желанию выбирают по одной –либо две карты из 6 больших карточек, с изображением продуктовой тележки из определённого отдела магазина: хлебобулочные изделия, овощи, фрукты, бакалея, молочные продукты и т.д.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Педагог может принять на себя роль продавца.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Игра проходит по аналогии с походом в магазин.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Выигрывает тот кто правильно назвал отдел и разложил товар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 левого края карты находится линия для самоконтроля.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18255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435280" cy="2575758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 вариант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. Детям предлагают купить товары в магазине, используя предложенные бумажные и пластмассовые денежные средства. Побеждает тот, кто справился с заданием первый.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3 вариант.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Начало игры такое же как в первом варианте. Далее детям предлагают определить правильные условия хранения продуктов и купленных товаров, разместив соответствующие маленькие карточки на 4 большие, представляющие собой изображение холодильника с морозильной камерой и полок в шкафу для хранения.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2979276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8588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конце игры раскладываем продукты в холодильник или на полочки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071665" y="500042"/>
            <a:ext cx="4643472" cy="735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225</TotalTime>
  <Words>107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Дидактическая игра  по финансовой грамоте  «Покупки» (старший дошкольный возраст от 5 до 7)</vt:lpstr>
      <vt:lpstr>Слайд 2</vt:lpstr>
      <vt:lpstr>         Описание игры пособия и материалы  Игра представляет собой набор из 6 карточек с  изображением тележек с определенной категорией продуктов, отдельно 24 шт маленьких карточек с изображением различных продуктов (товаров);  4 большие карточки с изображением холодильника и морозильной камеры, полочек в холодильнике, полочек в шкафу.  Дополнительно используются имитации денег: бумажные рубли, номинацией 10, 50, 100 и пластмассовые монеты, номинацией 1,2,5,10; ценники товаров</vt:lpstr>
      <vt:lpstr>Дидактическая игра «Покупки»</vt:lpstr>
      <vt:lpstr>Слайд 5</vt:lpstr>
      <vt:lpstr>Игровые правила игра может проводится как индивидуально с одним ребёнком для закрепления образовательных задач, так и с подгруппой детей и организуется как «Поход в магазин (супермаркет)». Играть одновременно могут от 2 до 6 человек.  </vt:lpstr>
      <vt:lpstr>      1 вариант Дети по желанию выбирают по одной –либо две карты из 6 больших карточек, с изображением продуктовой тележки из определённого отдела магазина: хлебобулочные изделия, овощи, фрукты, бакалея, молочные продукты и т.д.      Педагог может принять на себя роль продавца. Игра проходит по аналогии с походом в магазин.  Выигрывает тот кто правильно назвал отдел и разложил товар.  С левого края карты находится линия для самоконтроля.  </vt:lpstr>
      <vt:lpstr>    2 вариант. Детям предлагают купить товары в магазине, используя предложенные бумажные и пластмассовые денежные средства. Побеждает тот, кто справился с заданием первый. 3 вариант. Начало игры такое же как в первом варианте. Далее детям предлагают определить правильные условия хранения продуктов и купленных товаров, разместив соответствующие маленькие карточки на 4 большие, представляющие собой изображение холодильника с морозильной камерой и полок в шкафу для хранения.   </vt:lpstr>
      <vt:lpstr>В конце игры раскладываем продукты в холодильник или на полочки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финансовой грамоте «Положи в нужную тележку товар и разложи дома»</dc:title>
  <dc:creator>asus</dc:creator>
  <cp:lastModifiedBy>asus</cp:lastModifiedBy>
  <cp:revision>29</cp:revision>
  <dcterms:created xsi:type="dcterms:W3CDTF">2021-03-15T14:49:59Z</dcterms:created>
  <dcterms:modified xsi:type="dcterms:W3CDTF">2021-03-22T15:58:30Z</dcterms:modified>
</cp:coreProperties>
</file>