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</p:sldMasterIdLst>
  <p:notesMasterIdLst>
    <p:notesMasterId r:id="rId13"/>
  </p:notesMasterIdLst>
  <p:sldIdLst>
    <p:sldId id="256" r:id="rId2"/>
    <p:sldId id="258" r:id="rId3"/>
    <p:sldId id="260" r:id="rId4"/>
    <p:sldId id="264" r:id="rId5"/>
    <p:sldId id="270" r:id="rId6"/>
    <p:sldId id="271" r:id="rId7"/>
    <p:sldId id="272" r:id="rId8"/>
    <p:sldId id="269" r:id="rId9"/>
    <p:sldId id="265" r:id="rId10"/>
    <p:sldId id="263" r:id="rId11"/>
    <p:sldId id="257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987" autoAdjust="0"/>
    <p:restoredTop sz="94660"/>
  </p:normalViewPr>
  <p:slideViewPr>
    <p:cSldViewPr snapToGrid="0">
      <p:cViewPr>
        <p:scale>
          <a:sx n="75" d="100"/>
          <a:sy n="75" d="100"/>
        </p:scale>
        <p:origin x="-420" y="-1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2460" y="10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12A04A-4C2C-479A-8957-3552331467AA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74C1F1-EC86-4B49-928E-76012331A0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233198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svg"/><Relationship Id="rId5" Type="http://schemas.openxmlformats.org/officeDocument/2006/relationships/image" Target="../media/image6.png"/><Relationship Id="rId4" Type="http://schemas.openxmlformats.org/officeDocument/2006/relationships/image" Target="../media/image4.svg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svg"/><Relationship Id="rId5" Type="http://schemas.openxmlformats.org/officeDocument/2006/relationships/image" Target="../media/image6.png"/><Relationship Id="rId4" Type="http://schemas.openxmlformats.org/officeDocument/2006/relationships/image" Target="../media/image4.svg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svg"/><Relationship Id="rId5" Type="http://schemas.openxmlformats.org/officeDocument/2006/relationships/image" Target="../media/image6.png"/><Relationship Id="rId4" Type="http://schemas.openxmlformats.org/officeDocument/2006/relationships/image" Target="../media/image4.sv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svg"/><Relationship Id="rId5" Type="http://schemas.openxmlformats.org/officeDocument/2006/relationships/image" Target="../media/image6.png"/><Relationship Id="rId4" Type="http://schemas.openxmlformats.org/officeDocument/2006/relationships/image" Target="../media/image4.sv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3173" y="-925"/>
            <a:ext cx="12195173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1089484" y="1730403"/>
            <a:ext cx="7531497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616370" y="2470926"/>
            <a:ext cx="8681508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E6F7C-1219-4032-81A7-2BF0BBA8D496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5DFFF-F977-4101-8A61-6CA27B7EE4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E6F7C-1219-4032-81A7-2BF0BBA8D496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5DFFF-F977-4101-8A61-6CA27B7EE4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E6F7C-1219-4032-81A7-2BF0BBA8D496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5DFFF-F977-4101-8A61-6CA27B7EE4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Заголовок и объек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Изображение выглядит как внешний, вода, закат&#10;&#10;Автоматически созданное описание">
            <a:extLst>
              <a:ext uri="{FF2B5EF4-FFF2-40B4-BE49-F238E27FC236}">
                <a16:creationId xmlns:a16="http://schemas.microsoft.com/office/drawing/2014/main" xmlns="" id="{6FC643B6-E3A4-48D1-B2C5-D2C4557C79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0338" y="303433"/>
            <a:ext cx="7170683" cy="147210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D5847BA-B002-47B3-9FF8-E6AF73E63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grpSp>
        <p:nvGrpSpPr>
          <p:cNvPr id="11" name="Рисунок 9" descr="Вертушка">
            <a:extLst>
              <a:ext uri="{FF2B5EF4-FFF2-40B4-BE49-F238E27FC236}">
                <a16:creationId xmlns:a16="http://schemas.microsoft.com/office/drawing/2014/main" xmlns="" id="{54ECDD7C-E578-44A2-938A-A20979372F6C}"/>
              </a:ext>
            </a:extLst>
          </p:cNvPr>
          <p:cNvGrpSpPr/>
          <p:nvPr/>
        </p:nvGrpSpPr>
        <p:grpSpPr>
          <a:xfrm>
            <a:off x="9559158" y="4227730"/>
            <a:ext cx="2940269" cy="2940269"/>
            <a:chOff x="8928537" y="3922930"/>
            <a:chExt cx="2940269" cy="2940269"/>
          </a:xfrm>
        </p:grpSpPr>
        <p:sp>
          <p:nvSpPr>
            <p:cNvPr id="12" name="Полилиния: фигура 11">
              <a:extLst>
                <a:ext uri="{FF2B5EF4-FFF2-40B4-BE49-F238E27FC236}">
                  <a16:creationId xmlns:a16="http://schemas.microsoft.com/office/drawing/2014/main" xmlns="" id="{F482E4A3-7210-46BB-8A0D-B66FCE6C4D9F}"/>
                </a:ext>
              </a:extLst>
            </p:cNvPr>
            <p:cNvSpPr/>
            <p:nvPr/>
          </p:nvSpPr>
          <p:spPr>
            <a:xfrm>
              <a:off x="10374169" y="5510859"/>
              <a:ext cx="49004" cy="980089"/>
            </a:xfrm>
            <a:custGeom>
              <a:avLst/>
              <a:gdLst>
                <a:gd name="connsiteX0" fmla="*/ 0 w 49004"/>
                <a:gd name="connsiteY0" fmla="*/ 0 h 980089"/>
                <a:gd name="connsiteX1" fmla="*/ 49004 w 49004"/>
                <a:gd name="connsiteY1" fmla="*/ 0 h 980089"/>
                <a:gd name="connsiteX2" fmla="*/ 49004 w 49004"/>
                <a:gd name="connsiteY2" fmla="*/ 980090 h 980089"/>
                <a:gd name="connsiteX3" fmla="*/ 0 w 49004"/>
                <a:gd name="connsiteY3" fmla="*/ 980090 h 980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004" h="980089">
                  <a:moveTo>
                    <a:pt x="0" y="0"/>
                  </a:moveTo>
                  <a:lnTo>
                    <a:pt x="49004" y="0"/>
                  </a:lnTo>
                  <a:lnTo>
                    <a:pt x="49004" y="980090"/>
                  </a:lnTo>
                  <a:lnTo>
                    <a:pt x="0" y="980090"/>
                  </a:lnTo>
                  <a:close/>
                </a:path>
              </a:pathLst>
            </a:custGeom>
            <a:solidFill>
              <a:srgbClr val="737373"/>
            </a:solidFill>
            <a:ln w="61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grpSp>
          <p:nvGrpSpPr>
            <p:cNvPr id="13" name="Рисунок 9" descr="Вертушка">
              <a:extLst>
                <a:ext uri="{FF2B5EF4-FFF2-40B4-BE49-F238E27FC236}">
                  <a16:creationId xmlns:a16="http://schemas.microsoft.com/office/drawing/2014/main" xmlns="" id="{54ECDD7C-E578-44A2-938A-A20979372F6C}"/>
                </a:ext>
              </a:extLst>
            </p:cNvPr>
            <p:cNvGrpSpPr/>
            <p:nvPr/>
          </p:nvGrpSpPr>
          <p:grpSpPr>
            <a:xfrm>
              <a:off x="9641309" y="4268168"/>
              <a:ext cx="1514723" cy="1514723"/>
              <a:chOff x="9641309" y="4268168"/>
              <a:chExt cx="1514723" cy="1514723"/>
            </a:xfrm>
          </p:grpSpPr>
          <p:sp>
            <p:nvSpPr>
              <p:cNvPr id="14" name="Полилиния: фигура 13">
                <a:extLst>
                  <a:ext uri="{FF2B5EF4-FFF2-40B4-BE49-F238E27FC236}">
                    <a16:creationId xmlns:a16="http://schemas.microsoft.com/office/drawing/2014/main" xmlns="" id="{307AF468-4E5A-4EAB-908A-97247191CB42}"/>
                  </a:ext>
                </a:extLst>
              </p:cNvPr>
              <p:cNvSpPr/>
              <p:nvPr/>
            </p:nvSpPr>
            <p:spPr>
              <a:xfrm>
                <a:off x="9753935" y="4652318"/>
                <a:ext cx="644735" cy="674117"/>
              </a:xfrm>
              <a:custGeom>
                <a:avLst/>
                <a:gdLst>
                  <a:gd name="connsiteX0" fmla="*/ 644736 w 644735"/>
                  <a:gd name="connsiteY0" fmla="*/ 373212 h 674117"/>
                  <a:gd name="connsiteX1" fmla="*/ 153938 w 644735"/>
                  <a:gd name="connsiteY1" fmla="*/ 674118 h 674117"/>
                  <a:gd name="connsiteX2" fmla="*/ 3267 w 644735"/>
                  <a:gd name="connsiteY2" fmla="*/ 511576 h 674117"/>
                  <a:gd name="connsiteX3" fmla="*/ 3592 w 644735"/>
                  <a:gd name="connsiteY3" fmla="*/ 494584 h 674117"/>
                  <a:gd name="connsiteX4" fmla="*/ 498176 w 644735"/>
                  <a:gd name="connsiteY4" fmla="*/ 0 h 674117"/>
                  <a:gd name="connsiteX5" fmla="*/ 644736 w 644735"/>
                  <a:gd name="connsiteY5" fmla="*/ 373212 h 6741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4735" h="674117">
                    <a:moveTo>
                      <a:pt x="644736" y="373212"/>
                    </a:moveTo>
                    <a:lnTo>
                      <a:pt x="153938" y="674118"/>
                    </a:lnTo>
                    <a:lnTo>
                      <a:pt x="3267" y="511576"/>
                    </a:lnTo>
                    <a:cubicBezTo>
                      <a:pt x="-1211" y="506749"/>
                      <a:pt x="-1070" y="499239"/>
                      <a:pt x="3592" y="494584"/>
                    </a:cubicBezTo>
                    <a:lnTo>
                      <a:pt x="498176" y="0"/>
                    </a:lnTo>
                    <a:lnTo>
                      <a:pt x="644736" y="373212"/>
                    </a:lnTo>
                    <a:close/>
                  </a:path>
                </a:pathLst>
              </a:custGeom>
              <a:solidFill>
                <a:srgbClr val="505050"/>
              </a:solidFill>
              <a:ln w="61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5" name="Полилиния: фигура 14">
                <a:extLst>
                  <a:ext uri="{FF2B5EF4-FFF2-40B4-BE49-F238E27FC236}">
                    <a16:creationId xmlns:a16="http://schemas.microsoft.com/office/drawing/2014/main" xmlns="" id="{22344650-814F-4ED1-8205-BC5671854D03}"/>
                  </a:ext>
                </a:extLst>
              </p:cNvPr>
              <p:cNvSpPr/>
              <p:nvPr/>
            </p:nvSpPr>
            <p:spPr>
              <a:xfrm>
                <a:off x="10025459" y="5025530"/>
                <a:ext cx="646531" cy="647975"/>
              </a:xfrm>
              <a:custGeom>
                <a:avLst/>
                <a:gdLst>
                  <a:gd name="connsiteX0" fmla="*/ 373212 w 646531"/>
                  <a:gd name="connsiteY0" fmla="*/ 0 h 647975"/>
                  <a:gd name="connsiteX1" fmla="*/ 645077 w 646531"/>
                  <a:gd name="connsiteY1" fmla="*/ 506841 h 647975"/>
                  <a:gd name="connsiteX2" fmla="*/ 642479 w 646531"/>
                  <a:gd name="connsiteY2" fmla="*/ 521732 h 647975"/>
                  <a:gd name="connsiteX3" fmla="*/ 502737 w 646531"/>
                  <a:gd name="connsiteY3" fmla="*/ 647662 h 647975"/>
                  <a:gd name="connsiteX4" fmla="*/ 501052 w 646531"/>
                  <a:gd name="connsiteY4" fmla="*/ 647619 h 647975"/>
                  <a:gd name="connsiteX5" fmla="*/ 0 w 646531"/>
                  <a:gd name="connsiteY5" fmla="*/ 146566 h 647975"/>
                  <a:gd name="connsiteX6" fmla="*/ 373212 w 646531"/>
                  <a:gd name="connsiteY6" fmla="*/ 0 h 647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46531" h="647975">
                    <a:moveTo>
                      <a:pt x="373212" y="0"/>
                    </a:moveTo>
                    <a:lnTo>
                      <a:pt x="645077" y="506841"/>
                    </a:lnTo>
                    <a:cubicBezTo>
                      <a:pt x="647741" y="511809"/>
                      <a:pt x="646669" y="517959"/>
                      <a:pt x="642479" y="521732"/>
                    </a:cubicBezTo>
                    <a:lnTo>
                      <a:pt x="502737" y="647662"/>
                    </a:lnTo>
                    <a:cubicBezTo>
                      <a:pt x="502253" y="648097"/>
                      <a:pt x="501512" y="648078"/>
                      <a:pt x="501052" y="647619"/>
                    </a:cubicBezTo>
                    <a:lnTo>
                      <a:pt x="0" y="146566"/>
                    </a:lnTo>
                    <a:lnTo>
                      <a:pt x="373212" y="0"/>
                    </a:lnTo>
                    <a:close/>
                  </a:path>
                </a:pathLst>
              </a:custGeom>
              <a:solidFill>
                <a:srgbClr val="737373"/>
              </a:solidFill>
              <a:ln w="61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6" name="Полилиния: фигура 15">
                <a:extLst>
                  <a:ext uri="{FF2B5EF4-FFF2-40B4-BE49-F238E27FC236}">
                    <a16:creationId xmlns:a16="http://schemas.microsoft.com/office/drawing/2014/main" xmlns="" id="{9DB64937-0043-4368-9388-E2D802AE9478}"/>
                  </a:ext>
                </a:extLst>
              </p:cNvPr>
              <p:cNvSpPr/>
              <p:nvPr/>
            </p:nvSpPr>
            <p:spPr>
              <a:xfrm>
                <a:off x="10398671" y="4752189"/>
                <a:ext cx="644820" cy="674117"/>
              </a:xfrm>
              <a:custGeom>
                <a:avLst/>
                <a:gdLst>
                  <a:gd name="connsiteX0" fmla="*/ 0 w 644820"/>
                  <a:gd name="connsiteY0" fmla="*/ 273341 h 674117"/>
                  <a:gd name="connsiteX1" fmla="*/ 518363 w 644820"/>
                  <a:gd name="connsiteY1" fmla="*/ 0 h 674117"/>
                  <a:gd name="connsiteX2" fmla="*/ 641616 w 644820"/>
                  <a:gd name="connsiteY2" fmla="*/ 134958 h 674117"/>
                  <a:gd name="connsiteX3" fmla="*/ 641230 w 644820"/>
                  <a:gd name="connsiteY3" fmla="*/ 151883 h 674117"/>
                  <a:gd name="connsiteX4" fmla="*/ 118995 w 644820"/>
                  <a:gd name="connsiteY4" fmla="*/ 674118 h 674117"/>
                  <a:gd name="connsiteX5" fmla="*/ 0 w 644820"/>
                  <a:gd name="connsiteY5" fmla="*/ 273341 h 6741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4820" h="674117">
                    <a:moveTo>
                      <a:pt x="0" y="273341"/>
                    </a:moveTo>
                    <a:lnTo>
                      <a:pt x="518363" y="0"/>
                    </a:lnTo>
                    <a:lnTo>
                      <a:pt x="641616" y="134958"/>
                    </a:lnTo>
                    <a:cubicBezTo>
                      <a:pt x="646032" y="139798"/>
                      <a:pt x="645867" y="147252"/>
                      <a:pt x="641230" y="151883"/>
                    </a:cubicBezTo>
                    <a:lnTo>
                      <a:pt x="118995" y="674118"/>
                    </a:lnTo>
                    <a:lnTo>
                      <a:pt x="0" y="273341"/>
                    </a:lnTo>
                    <a:close/>
                  </a:path>
                </a:pathLst>
              </a:custGeom>
              <a:solidFill>
                <a:srgbClr val="505050"/>
              </a:solidFill>
              <a:ln w="61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7" name="Полилиния: фигура 16">
                <a:extLst>
                  <a:ext uri="{FF2B5EF4-FFF2-40B4-BE49-F238E27FC236}">
                    <a16:creationId xmlns:a16="http://schemas.microsoft.com/office/drawing/2014/main" xmlns="" id="{6A9BF32D-B81A-4AE6-B407-FE06DEF24631}"/>
                  </a:ext>
                </a:extLst>
              </p:cNvPr>
              <p:cNvSpPr/>
              <p:nvPr/>
            </p:nvSpPr>
            <p:spPr>
              <a:xfrm>
                <a:off x="10128393" y="4379643"/>
                <a:ext cx="649615" cy="645887"/>
              </a:xfrm>
              <a:custGeom>
                <a:avLst/>
                <a:gdLst>
                  <a:gd name="connsiteX0" fmla="*/ 270278 w 649615"/>
                  <a:gd name="connsiteY0" fmla="*/ 645887 h 645887"/>
                  <a:gd name="connsiteX1" fmla="*/ 0 w 649615"/>
                  <a:gd name="connsiteY1" fmla="*/ 124461 h 645887"/>
                  <a:gd name="connsiteX2" fmla="*/ 130762 w 649615"/>
                  <a:gd name="connsiteY2" fmla="*/ 3267 h 645887"/>
                  <a:gd name="connsiteX3" fmla="*/ 147755 w 649615"/>
                  <a:gd name="connsiteY3" fmla="*/ 3592 h 645887"/>
                  <a:gd name="connsiteX4" fmla="*/ 649616 w 649615"/>
                  <a:gd name="connsiteY4" fmla="*/ 505453 h 645887"/>
                  <a:gd name="connsiteX5" fmla="*/ 270278 w 649615"/>
                  <a:gd name="connsiteY5" fmla="*/ 645887 h 645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9615" h="645887">
                    <a:moveTo>
                      <a:pt x="270278" y="645887"/>
                    </a:moveTo>
                    <a:lnTo>
                      <a:pt x="0" y="124461"/>
                    </a:lnTo>
                    <a:lnTo>
                      <a:pt x="130762" y="3267"/>
                    </a:lnTo>
                    <a:cubicBezTo>
                      <a:pt x="135589" y="-1211"/>
                      <a:pt x="143099" y="-1070"/>
                      <a:pt x="147755" y="3592"/>
                    </a:cubicBezTo>
                    <a:lnTo>
                      <a:pt x="649616" y="505453"/>
                    </a:lnTo>
                    <a:lnTo>
                      <a:pt x="270278" y="645887"/>
                    </a:lnTo>
                    <a:close/>
                  </a:path>
                </a:pathLst>
              </a:custGeom>
              <a:solidFill>
                <a:srgbClr val="737373"/>
              </a:solidFill>
              <a:ln w="61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8" name="Полилиния: фигура 17">
                <a:extLst>
                  <a:ext uri="{FF2B5EF4-FFF2-40B4-BE49-F238E27FC236}">
                    <a16:creationId xmlns:a16="http://schemas.microsoft.com/office/drawing/2014/main" xmlns="" id="{2C79CAB1-5FE4-4330-BD1D-B9C8CDC74CAE}"/>
                  </a:ext>
                </a:extLst>
              </p:cNvPr>
              <p:cNvSpPr/>
              <p:nvPr/>
            </p:nvSpPr>
            <p:spPr>
              <a:xfrm>
                <a:off x="9641309" y="4982237"/>
                <a:ext cx="757361" cy="693007"/>
              </a:xfrm>
              <a:custGeom>
                <a:avLst/>
                <a:gdLst>
                  <a:gd name="connsiteX0" fmla="*/ 757362 w 757361"/>
                  <a:gd name="connsiteY0" fmla="*/ 43294 h 693007"/>
                  <a:gd name="connsiteX1" fmla="*/ 694655 w 757361"/>
                  <a:gd name="connsiteY1" fmla="*/ 24617 h 693007"/>
                  <a:gd name="connsiteX2" fmla="*/ 107648 w 757361"/>
                  <a:gd name="connsiteY2" fmla="*/ 173235 h 693007"/>
                  <a:gd name="connsiteX3" fmla="*/ 107648 w 757361"/>
                  <a:gd name="connsiteY3" fmla="*/ 173235 h 693007"/>
                  <a:gd name="connsiteX4" fmla="*/ 107648 w 757361"/>
                  <a:gd name="connsiteY4" fmla="*/ 693007 h 693007"/>
                  <a:gd name="connsiteX5" fmla="*/ 757362 w 757361"/>
                  <a:gd name="connsiteY5" fmla="*/ 43294 h 693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57361" h="693007">
                    <a:moveTo>
                      <a:pt x="757362" y="43294"/>
                    </a:moveTo>
                    <a:lnTo>
                      <a:pt x="694655" y="24617"/>
                    </a:lnTo>
                    <a:cubicBezTo>
                      <a:pt x="486539" y="-37362"/>
                      <a:pt x="261198" y="19692"/>
                      <a:pt x="107648" y="173235"/>
                    </a:cubicBezTo>
                    <a:lnTo>
                      <a:pt x="107648" y="173235"/>
                    </a:lnTo>
                    <a:cubicBezTo>
                      <a:pt x="-35880" y="316763"/>
                      <a:pt x="-35886" y="549473"/>
                      <a:pt x="107648" y="693007"/>
                    </a:cubicBezTo>
                    <a:lnTo>
                      <a:pt x="757362" y="43294"/>
                    </a:lnTo>
                    <a:close/>
                  </a:path>
                </a:pathLst>
              </a:custGeom>
              <a:solidFill>
                <a:schemeClr val="accent2"/>
              </a:solidFill>
              <a:ln w="61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9" name="Полилиния: фигура 18">
                <a:extLst>
                  <a:ext uri="{FF2B5EF4-FFF2-40B4-BE49-F238E27FC236}">
                    <a16:creationId xmlns:a16="http://schemas.microsoft.com/office/drawing/2014/main" xmlns="" id="{FDDD55D2-897D-4F21-909F-89F2871A516B}"/>
                  </a:ext>
                </a:extLst>
              </p:cNvPr>
              <p:cNvSpPr/>
              <p:nvPr/>
            </p:nvSpPr>
            <p:spPr>
              <a:xfrm>
                <a:off x="10355377" y="5025530"/>
                <a:ext cx="693007" cy="757361"/>
              </a:xfrm>
              <a:custGeom>
                <a:avLst/>
                <a:gdLst>
                  <a:gd name="connsiteX0" fmla="*/ 43294 w 693007"/>
                  <a:gd name="connsiteY0" fmla="*/ 0 h 757361"/>
                  <a:gd name="connsiteX1" fmla="*/ 24617 w 693007"/>
                  <a:gd name="connsiteY1" fmla="*/ 62707 h 757361"/>
                  <a:gd name="connsiteX2" fmla="*/ 173235 w 693007"/>
                  <a:gd name="connsiteY2" fmla="*/ 649714 h 757361"/>
                  <a:gd name="connsiteX3" fmla="*/ 173235 w 693007"/>
                  <a:gd name="connsiteY3" fmla="*/ 649714 h 757361"/>
                  <a:gd name="connsiteX4" fmla="*/ 693007 w 693007"/>
                  <a:gd name="connsiteY4" fmla="*/ 649714 h 757361"/>
                  <a:gd name="connsiteX5" fmla="*/ 43294 w 693007"/>
                  <a:gd name="connsiteY5" fmla="*/ 0 h 7573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93007" h="757361">
                    <a:moveTo>
                      <a:pt x="43294" y="0"/>
                    </a:moveTo>
                    <a:lnTo>
                      <a:pt x="24617" y="62707"/>
                    </a:lnTo>
                    <a:cubicBezTo>
                      <a:pt x="-37362" y="270823"/>
                      <a:pt x="19692" y="496164"/>
                      <a:pt x="173235" y="649714"/>
                    </a:cubicBezTo>
                    <a:lnTo>
                      <a:pt x="173235" y="649714"/>
                    </a:lnTo>
                    <a:cubicBezTo>
                      <a:pt x="316763" y="793242"/>
                      <a:pt x="549473" y="793248"/>
                      <a:pt x="693007" y="649714"/>
                    </a:cubicBezTo>
                    <a:lnTo>
                      <a:pt x="4329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61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0" name="Полилиния: фигура 19">
                <a:extLst>
                  <a:ext uri="{FF2B5EF4-FFF2-40B4-BE49-F238E27FC236}">
                    <a16:creationId xmlns:a16="http://schemas.microsoft.com/office/drawing/2014/main" xmlns="" id="{D440726B-8692-49FA-8017-66210F02DBB1}"/>
                  </a:ext>
                </a:extLst>
              </p:cNvPr>
              <p:cNvSpPr/>
              <p:nvPr/>
            </p:nvSpPr>
            <p:spPr>
              <a:xfrm>
                <a:off x="10398671" y="4375817"/>
                <a:ext cx="757361" cy="693007"/>
              </a:xfrm>
              <a:custGeom>
                <a:avLst/>
                <a:gdLst>
                  <a:gd name="connsiteX0" fmla="*/ 0 w 757361"/>
                  <a:gd name="connsiteY0" fmla="*/ 649714 h 693007"/>
                  <a:gd name="connsiteX1" fmla="*/ 62707 w 757361"/>
                  <a:gd name="connsiteY1" fmla="*/ 668391 h 693007"/>
                  <a:gd name="connsiteX2" fmla="*/ 649714 w 757361"/>
                  <a:gd name="connsiteY2" fmla="*/ 519772 h 693007"/>
                  <a:gd name="connsiteX3" fmla="*/ 649714 w 757361"/>
                  <a:gd name="connsiteY3" fmla="*/ 519772 h 693007"/>
                  <a:gd name="connsiteX4" fmla="*/ 649714 w 757361"/>
                  <a:gd name="connsiteY4" fmla="*/ 0 h 693007"/>
                  <a:gd name="connsiteX5" fmla="*/ 0 w 757361"/>
                  <a:gd name="connsiteY5" fmla="*/ 649714 h 693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57361" h="693007">
                    <a:moveTo>
                      <a:pt x="0" y="649714"/>
                    </a:moveTo>
                    <a:lnTo>
                      <a:pt x="62707" y="668391"/>
                    </a:lnTo>
                    <a:cubicBezTo>
                      <a:pt x="270823" y="730369"/>
                      <a:pt x="496164" y="673315"/>
                      <a:pt x="649714" y="519772"/>
                    </a:cubicBezTo>
                    <a:lnTo>
                      <a:pt x="649714" y="519772"/>
                    </a:lnTo>
                    <a:cubicBezTo>
                      <a:pt x="793242" y="376244"/>
                      <a:pt x="793248" y="143534"/>
                      <a:pt x="649714" y="0"/>
                    </a:cubicBezTo>
                    <a:lnTo>
                      <a:pt x="0" y="649714"/>
                    </a:lnTo>
                    <a:close/>
                  </a:path>
                </a:pathLst>
              </a:custGeom>
              <a:solidFill>
                <a:schemeClr val="accent2"/>
              </a:solidFill>
              <a:ln w="61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1" name="Полилиния: фигура 20">
                <a:extLst>
                  <a:ext uri="{FF2B5EF4-FFF2-40B4-BE49-F238E27FC236}">
                    <a16:creationId xmlns:a16="http://schemas.microsoft.com/office/drawing/2014/main" xmlns="" id="{779698BA-F225-4134-AE7D-B3A266E849A0}"/>
                  </a:ext>
                </a:extLst>
              </p:cNvPr>
              <p:cNvSpPr/>
              <p:nvPr/>
            </p:nvSpPr>
            <p:spPr>
              <a:xfrm>
                <a:off x="9748957" y="4268168"/>
                <a:ext cx="693007" cy="757362"/>
              </a:xfrm>
              <a:custGeom>
                <a:avLst/>
                <a:gdLst>
                  <a:gd name="connsiteX0" fmla="*/ 649714 w 693007"/>
                  <a:gd name="connsiteY0" fmla="*/ 757362 h 757362"/>
                  <a:gd name="connsiteX1" fmla="*/ 668390 w 693007"/>
                  <a:gd name="connsiteY1" fmla="*/ 694655 h 757362"/>
                  <a:gd name="connsiteX2" fmla="*/ 519772 w 693007"/>
                  <a:gd name="connsiteY2" fmla="*/ 107648 h 757362"/>
                  <a:gd name="connsiteX3" fmla="*/ 519772 w 693007"/>
                  <a:gd name="connsiteY3" fmla="*/ 107648 h 757362"/>
                  <a:gd name="connsiteX4" fmla="*/ 0 w 693007"/>
                  <a:gd name="connsiteY4" fmla="*/ 107648 h 757362"/>
                  <a:gd name="connsiteX5" fmla="*/ 649714 w 693007"/>
                  <a:gd name="connsiteY5" fmla="*/ 757362 h 7573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93007" h="757362">
                    <a:moveTo>
                      <a:pt x="649714" y="757362"/>
                    </a:moveTo>
                    <a:lnTo>
                      <a:pt x="668390" y="694655"/>
                    </a:lnTo>
                    <a:cubicBezTo>
                      <a:pt x="730369" y="486539"/>
                      <a:pt x="673315" y="261198"/>
                      <a:pt x="519772" y="107648"/>
                    </a:cubicBezTo>
                    <a:lnTo>
                      <a:pt x="519772" y="107648"/>
                    </a:lnTo>
                    <a:cubicBezTo>
                      <a:pt x="376244" y="-35880"/>
                      <a:pt x="143534" y="-35886"/>
                      <a:pt x="0" y="107648"/>
                    </a:cubicBezTo>
                    <a:lnTo>
                      <a:pt x="649714" y="757362"/>
                    </a:lnTo>
                    <a:close/>
                  </a:path>
                </a:pathLst>
              </a:custGeom>
              <a:solidFill>
                <a:schemeClr val="accent2"/>
              </a:solidFill>
              <a:ln w="61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sp>
          <p:nvSpPr>
            <p:cNvPr id="22" name="Полилиния: фигура 21">
              <a:extLst>
                <a:ext uri="{FF2B5EF4-FFF2-40B4-BE49-F238E27FC236}">
                  <a16:creationId xmlns:a16="http://schemas.microsoft.com/office/drawing/2014/main" xmlns="" id="{C2F4D1F6-3E9B-4302-811B-FC2A0AA9C4E4}"/>
                </a:ext>
              </a:extLst>
            </p:cNvPr>
            <p:cNvSpPr/>
            <p:nvPr/>
          </p:nvSpPr>
          <p:spPr>
            <a:xfrm>
              <a:off x="10306788" y="4933647"/>
              <a:ext cx="183766" cy="183766"/>
            </a:xfrm>
            <a:custGeom>
              <a:avLst/>
              <a:gdLst>
                <a:gd name="connsiteX0" fmla="*/ 183767 w 183766"/>
                <a:gd name="connsiteY0" fmla="*/ 91883 h 183766"/>
                <a:gd name="connsiteX1" fmla="*/ 91883 w 183766"/>
                <a:gd name="connsiteY1" fmla="*/ 183767 h 183766"/>
                <a:gd name="connsiteX2" fmla="*/ 0 w 183766"/>
                <a:gd name="connsiteY2" fmla="*/ 91883 h 183766"/>
                <a:gd name="connsiteX3" fmla="*/ 91883 w 183766"/>
                <a:gd name="connsiteY3" fmla="*/ 0 h 183766"/>
                <a:gd name="connsiteX4" fmla="*/ 183767 w 183766"/>
                <a:gd name="connsiteY4" fmla="*/ 91883 h 18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3766" h="183766">
                  <a:moveTo>
                    <a:pt x="183767" y="91883"/>
                  </a:moveTo>
                  <a:cubicBezTo>
                    <a:pt x="183767" y="142629"/>
                    <a:pt x="142629" y="183767"/>
                    <a:pt x="91883" y="183767"/>
                  </a:cubicBezTo>
                  <a:cubicBezTo>
                    <a:pt x="41138" y="183767"/>
                    <a:pt x="0" y="142629"/>
                    <a:pt x="0" y="91883"/>
                  </a:cubicBezTo>
                  <a:cubicBezTo>
                    <a:pt x="0" y="41138"/>
                    <a:pt x="41138" y="0"/>
                    <a:pt x="91883" y="0"/>
                  </a:cubicBezTo>
                  <a:cubicBezTo>
                    <a:pt x="142629" y="0"/>
                    <a:pt x="183767" y="41138"/>
                    <a:pt x="183767" y="91883"/>
                  </a:cubicBezTo>
                  <a:close/>
                </a:path>
              </a:pathLst>
            </a:custGeom>
            <a:solidFill>
              <a:srgbClr val="FFFFFF"/>
            </a:solidFill>
            <a:ln w="61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xmlns="" val="34411073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 descr="Изображение выглядит как внешний, вода, закат&#10;&#10;Автоматически созданное описание">
            <a:extLst>
              <a:ext uri="{FF2B5EF4-FFF2-40B4-BE49-F238E27FC236}">
                <a16:creationId xmlns:a16="http://schemas.microsoft.com/office/drawing/2014/main" xmlns="" id="{1281AA60-39D6-45E0-99B8-9FC5A234F6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0338" y="303433"/>
            <a:ext cx="7170683" cy="147210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D5847BA-B002-47B3-9FF8-E6AF73E63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5DB45FA-052C-434E-BDB8-3DE79BC8F3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2B44825-19EA-4B9F-A60E-21B35A380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E6F7C-1219-4032-81A7-2BF0BBA8D496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F66A5F6-7510-42A0-A90D-89655CA03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058A404-6F48-4E1F-BFD6-94D24C68B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5DFFF-F977-4101-8A61-6CA27B7EE4F7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xmlns="" id="{3EB0E4B7-D223-4AF2-A8D7-C30230ECA01D}"/>
              </a:ext>
            </a:extLst>
          </p:cNvPr>
          <p:cNvCxnSpPr/>
          <p:nvPr userDrawn="1"/>
        </p:nvCxnSpPr>
        <p:spPr>
          <a:xfrm>
            <a:off x="1555531" y="1545021"/>
            <a:ext cx="3510455" cy="0"/>
          </a:xfrm>
          <a:prstGeom prst="line">
            <a:avLst/>
          </a:prstGeom>
          <a:ln w="254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1" name="Рисунок 10" descr="Головоломка со сплошной заливкой">
            <a:extLst>
              <a:ext uri="{FF2B5EF4-FFF2-40B4-BE49-F238E27FC236}">
                <a16:creationId xmlns:a16="http://schemas.microsoft.com/office/drawing/2014/main" xmlns="" id="{2B037416-1043-461C-9140-22B8D25ED41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rot="16200000">
            <a:off x="11053904" y="4836347"/>
            <a:ext cx="914400" cy="914400"/>
          </a:xfrm>
          <a:prstGeom prst="rect">
            <a:avLst/>
          </a:prstGeom>
        </p:spPr>
      </p:pic>
      <p:pic>
        <p:nvPicPr>
          <p:cNvPr id="12" name="Рисунок 11" descr="Головоломка со сплошной заливкой">
            <a:extLst>
              <a:ext uri="{FF2B5EF4-FFF2-40B4-BE49-F238E27FC236}">
                <a16:creationId xmlns:a16="http://schemas.microsoft.com/office/drawing/2014/main" xmlns="" id="{6DD10018-EF9D-4C7E-A2BD-1642E3FA73B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0652233" y="5229253"/>
            <a:ext cx="914400" cy="914400"/>
          </a:xfrm>
          <a:prstGeom prst="rect">
            <a:avLst/>
          </a:prstGeom>
        </p:spPr>
      </p:pic>
      <p:pic>
        <p:nvPicPr>
          <p:cNvPr id="13" name="Рисунок 12" descr="Головоломка со сплошной заливкой">
            <a:extLst>
              <a:ext uri="{FF2B5EF4-FFF2-40B4-BE49-F238E27FC236}">
                <a16:creationId xmlns:a16="http://schemas.microsoft.com/office/drawing/2014/main" xmlns="" id="{6A2735F2-A2A0-4CDF-A7F0-C8410F3F902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 rot="5400000">
            <a:off x="11011291" y="5580631"/>
            <a:ext cx="914400" cy="914400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08A49814-79F0-4898-931E-7C622906BCE9}"/>
              </a:ext>
            </a:extLst>
          </p:cNvPr>
          <p:cNvSpPr/>
          <p:nvPr userDrawn="1"/>
        </p:nvSpPr>
        <p:spPr>
          <a:xfrm>
            <a:off x="8358352" y="1481138"/>
            <a:ext cx="723900" cy="4191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Равнобедренный треугольник 14">
            <a:extLst>
              <a:ext uri="{FF2B5EF4-FFF2-40B4-BE49-F238E27FC236}">
                <a16:creationId xmlns:a16="http://schemas.microsoft.com/office/drawing/2014/main" xmlns="" id="{5CF292E5-E046-4078-8029-342E92109FC9}"/>
              </a:ext>
            </a:extLst>
          </p:cNvPr>
          <p:cNvSpPr/>
          <p:nvPr userDrawn="1"/>
        </p:nvSpPr>
        <p:spPr>
          <a:xfrm>
            <a:off x="381000" y="3429000"/>
            <a:ext cx="558800" cy="520700"/>
          </a:xfrm>
          <a:prstGeom prst="triangl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xmlns="" id="{78B59867-83D3-4A36-A48A-48C69FAC60FA}"/>
              </a:ext>
            </a:extLst>
          </p:cNvPr>
          <p:cNvSpPr/>
          <p:nvPr userDrawn="1"/>
        </p:nvSpPr>
        <p:spPr>
          <a:xfrm>
            <a:off x="1397000" y="6176963"/>
            <a:ext cx="635000" cy="635000"/>
          </a:xfrm>
          <a:prstGeom prst="ellipse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олилиния: фигура 16">
            <a:extLst>
              <a:ext uri="{FF2B5EF4-FFF2-40B4-BE49-F238E27FC236}">
                <a16:creationId xmlns:a16="http://schemas.microsoft.com/office/drawing/2014/main" xmlns="" id="{378FF557-D870-4C04-8D74-16851276E79F}"/>
              </a:ext>
            </a:extLst>
          </p:cNvPr>
          <p:cNvSpPr/>
          <p:nvPr userDrawn="1"/>
        </p:nvSpPr>
        <p:spPr>
          <a:xfrm>
            <a:off x="8791575" y="6062663"/>
            <a:ext cx="711994" cy="228600"/>
          </a:xfrm>
          <a:custGeom>
            <a:avLst/>
            <a:gdLst>
              <a:gd name="connsiteX0" fmla="*/ 0 w 711994"/>
              <a:gd name="connsiteY0" fmla="*/ 228600 h 228600"/>
              <a:gd name="connsiteX1" fmla="*/ 164306 w 711994"/>
              <a:gd name="connsiteY1" fmla="*/ 14287 h 228600"/>
              <a:gd name="connsiteX2" fmla="*/ 311944 w 711994"/>
              <a:gd name="connsiteY2" fmla="*/ 221456 h 228600"/>
              <a:gd name="connsiteX3" fmla="*/ 454819 w 711994"/>
              <a:gd name="connsiteY3" fmla="*/ 9525 h 228600"/>
              <a:gd name="connsiteX4" fmla="*/ 597694 w 711994"/>
              <a:gd name="connsiteY4" fmla="*/ 214312 h 228600"/>
              <a:gd name="connsiteX5" fmla="*/ 711994 w 711994"/>
              <a:gd name="connsiteY5" fmla="*/ 0 h 228600"/>
              <a:gd name="connsiteX6" fmla="*/ 711994 w 711994"/>
              <a:gd name="connsiteY6" fmla="*/ 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1994" h="228600">
                <a:moveTo>
                  <a:pt x="0" y="228600"/>
                </a:moveTo>
                <a:cubicBezTo>
                  <a:pt x="56157" y="122039"/>
                  <a:pt x="112315" y="15478"/>
                  <a:pt x="164306" y="14287"/>
                </a:cubicBezTo>
                <a:cubicBezTo>
                  <a:pt x="216297" y="13096"/>
                  <a:pt x="263525" y="222250"/>
                  <a:pt x="311944" y="221456"/>
                </a:cubicBezTo>
                <a:cubicBezTo>
                  <a:pt x="360363" y="220662"/>
                  <a:pt x="407194" y="10716"/>
                  <a:pt x="454819" y="9525"/>
                </a:cubicBezTo>
                <a:cubicBezTo>
                  <a:pt x="502444" y="8334"/>
                  <a:pt x="554832" y="215899"/>
                  <a:pt x="597694" y="214312"/>
                </a:cubicBezTo>
                <a:cubicBezTo>
                  <a:pt x="640556" y="212725"/>
                  <a:pt x="711994" y="0"/>
                  <a:pt x="711994" y="0"/>
                </a:cubicBezTo>
                <a:lnTo>
                  <a:pt x="711994" y="0"/>
                </a:lnTo>
              </a:path>
            </a:pathLst>
          </a:cu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бъект 2">
            <a:extLst>
              <a:ext uri="{FF2B5EF4-FFF2-40B4-BE49-F238E27FC236}">
                <a16:creationId xmlns:a16="http://schemas.microsoft.com/office/drawing/2014/main" xmlns="" id="{2D595FCE-B296-4C87-81A7-13053D37576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113213" y="1825625"/>
            <a:ext cx="52578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xmlns="" val="39171664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 descr="Изображение выглядит как внешний, вода, закат&#10;&#10;Автоматически созданное описание">
            <a:extLst>
              <a:ext uri="{FF2B5EF4-FFF2-40B4-BE49-F238E27FC236}">
                <a16:creationId xmlns:a16="http://schemas.microsoft.com/office/drawing/2014/main" xmlns="" id="{1281AA60-39D6-45E0-99B8-9FC5A234F6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0338" y="303433"/>
            <a:ext cx="7170683" cy="147210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D5847BA-B002-47B3-9FF8-E6AF73E63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5DB45FA-052C-434E-BDB8-3DE79BC8F3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2B44825-19EA-4B9F-A60E-21B35A380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E6F7C-1219-4032-81A7-2BF0BBA8D496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F66A5F6-7510-42A0-A90D-89655CA03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058A404-6F48-4E1F-BFD6-94D24C68B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5DFFF-F977-4101-8A61-6CA27B7EE4F7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xmlns="" id="{3EB0E4B7-D223-4AF2-A8D7-C30230ECA01D}"/>
              </a:ext>
            </a:extLst>
          </p:cNvPr>
          <p:cNvCxnSpPr/>
          <p:nvPr userDrawn="1"/>
        </p:nvCxnSpPr>
        <p:spPr>
          <a:xfrm>
            <a:off x="1555531" y="1545021"/>
            <a:ext cx="3510455" cy="0"/>
          </a:xfrm>
          <a:prstGeom prst="line">
            <a:avLst/>
          </a:prstGeom>
          <a:ln w="254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1" name="Рисунок 10" descr="Головоломка со сплошной заливкой">
            <a:extLst>
              <a:ext uri="{FF2B5EF4-FFF2-40B4-BE49-F238E27FC236}">
                <a16:creationId xmlns:a16="http://schemas.microsoft.com/office/drawing/2014/main" xmlns="" id="{2B037416-1043-461C-9140-22B8D25ED41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rot="16200000">
            <a:off x="11053904" y="4836347"/>
            <a:ext cx="914400" cy="914400"/>
          </a:xfrm>
          <a:prstGeom prst="rect">
            <a:avLst/>
          </a:prstGeom>
        </p:spPr>
      </p:pic>
      <p:pic>
        <p:nvPicPr>
          <p:cNvPr id="12" name="Рисунок 11" descr="Головоломка со сплошной заливкой">
            <a:extLst>
              <a:ext uri="{FF2B5EF4-FFF2-40B4-BE49-F238E27FC236}">
                <a16:creationId xmlns:a16="http://schemas.microsoft.com/office/drawing/2014/main" xmlns="" id="{6DD10018-EF9D-4C7E-A2BD-1642E3FA73B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0652233" y="5229253"/>
            <a:ext cx="914400" cy="914400"/>
          </a:xfrm>
          <a:prstGeom prst="rect">
            <a:avLst/>
          </a:prstGeom>
        </p:spPr>
      </p:pic>
      <p:pic>
        <p:nvPicPr>
          <p:cNvPr id="13" name="Рисунок 12" descr="Головоломка со сплошной заливкой">
            <a:extLst>
              <a:ext uri="{FF2B5EF4-FFF2-40B4-BE49-F238E27FC236}">
                <a16:creationId xmlns:a16="http://schemas.microsoft.com/office/drawing/2014/main" xmlns="" id="{6A2735F2-A2A0-4CDF-A7F0-C8410F3F902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 rot="5400000">
            <a:off x="11011291" y="5580631"/>
            <a:ext cx="914400" cy="914400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08A49814-79F0-4898-931E-7C622906BCE9}"/>
              </a:ext>
            </a:extLst>
          </p:cNvPr>
          <p:cNvSpPr/>
          <p:nvPr userDrawn="1"/>
        </p:nvSpPr>
        <p:spPr>
          <a:xfrm>
            <a:off x="8358352" y="1481138"/>
            <a:ext cx="723900" cy="4191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Равнобедренный треугольник 14">
            <a:extLst>
              <a:ext uri="{FF2B5EF4-FFF2-40B4-BE49-F238E27FC236}">
                <a16:creationId xmlns:a16="http://schemas.microsoft.com/office/drawing/2014/main" xmlns="" id="{5CF292E5-E046-4078-8029-342E92109FC9}"/>
              </a:ext>
            </a:extLst>
          </p:cNvPr>
          <p:cNvSpPr/>
          <p:nvPr userDrawn="1"/>
        </p:nvSpPr>
        <p:spPr>
          <a:xfrm>
            <a:off x="381000" y="3429000"/>
            <a:ext cx="558800" cy="520700"/>
          </a:xfrm>
          <a:prstGeom prst="triangl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xmlns="" id="{78B59867-83D3-4A36-A48A-48C69FAC60FA}"/>
              </a:ext>
            </a:extLst>
          </p:cNvPr>
          <p:cNvSpPr/>
          <p:nvPr userDrawn="1"/>
        </p:nvSpPr>
        <p:spPr>
          <a:xfrm>
            <a:off x="1397000" y="6176963"/>
            <a:ext cx="635000" cy="635000"/>
          </a:xfrm>
          <a:prstGeom prst="ellipse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олилиния: фигура 16">
            <a:extLst>
              <a:ext uri="{FF2B5EF4-FFF2-40B4-BE49-F238E27FC236}">
                <a16:creationId xmlns:a16="http://schemas.microsoft.com/office/drawing/2014/main" xmlns="" id="{378FF557-D870-4C04-8D74-16851276E79F}"/>
              </a:ext>
            </a:extLst>
          </p:cNvPr>
          <p:cNvSpPr/>
          <p:nvPr userDrawn="1"/>
        </p:nvSpPr>
        <p:spPr>
          <a:xfrm>
            <a:off x="8791575" y="6062663"/>
            <a:ext cx="711994" cy="228600"/>
          </a:xfrm>
          <a:custGeom>
            <a:avLst/>
            <a:gdLst>
              <a:gd name="connsiteX0" fmla="*/ 0 w 711994"/>
              <a:gd name="connsiteY0" fmla="*/ 228600 h 228600"/>
              <a:gd name="connsiteX1" fmla="*/ 164306 w 711994"/>
              <a:gd name="connsiteY1" fmla="*/ 14287 h 228600"/>
              <a:gd name="connsiteX2" fmla="*/ 311944 w 711994"/>
              <a:gd name="connsiteY2" fmla="*/ 221456 h 228600"/>
              <a:gd name="connsiteX3" fmla="*/ 454819 w 711994"/>
              <a:gd name="connsiteY3" fmla="*/ 9525 h 228600"/>
              <a:gd name="connsiteX4" fmla="*/ 597694 w 711994"/>
              <a:gd name="connsiteY4" fmla="*/ 214312 h 228600"/>
              <a:gd name="connsiteX5" fmla="*/ 711994 w 711994"/>
              <a:gd name="connsiteY5" fmla="*/ 0 h 228600"/>
              <a:gd name="connsiteX6" fmla="*/ 711994 w 711994"/>
              <a:gd name="connsiteY6" fmla="*/ 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1994" h="228600">
                <a:moveTo>
                  <a:pt x="0" y="228600"/>
                </a:moveTo>
                <a:cubicBezTo>
                  <a:pt x="56157" y="122039"/>
                  <a:pt x="112315" y="15478"/>
                  <a:pt x="164306" y="14287"/>
                </a:cubicBezTo>
                <a:cubicBezTo>
                  <a:pt x="216297" y="13096"/>
                  <a:pt x="263525" y="222250"/>
                  <a:pt x="311944" y="221456"/>
                </a:cubicBezTo>
                <a:cubicBezTo>
                  <a:pt x="360363" y="220662"/>
                  <a:pt x="407194" y="10716"/>
                  <a:pt x="454819" y="9525"/>
                </a:cubicBezTo>
                <a:cubicBezTo>
                  <a:pt x="502444" y="8334"/>
                  <a:pt x="554832" y="215899"/>
                  <a:pt x="597694" y="214312"/>
                </a:cubicBezTo>
                <a:cubicBezTo>
                  <a:pt x="640556" y="212725"/>
                  <a:pt x="711994" y="0"/>
                  <a:pt x="711994" y="0"/>
                </a:cubicBezTo>
                <a:lnTo>
                  <a:pt x="711994" y="0"/>
                </a:lnTo>
              </a:path>
            </a:pathLst>
          </a:cu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бъект 2">
            <a:extLst>
              <a:ext uri="{FF2B5EF4-FFF2-40B4-BE49-F238E27FC236}">
                <a16:creationId xmlns:a16="http://schemas.microsoft.com/office/drawing/2014/main" xmlns="" id="{2D595FCE-B296-4C87-81A7-13053D37576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113213" y="1825625"/>
            <a:ext cx="52578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xmlns="" val="39171664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 descr="Изображение выглядит как внешний, вода, закат&#10;&#10;Автоматически созданное описание">
            <a:extLst>
              <a:ext uri="{FF2B5EF4-FFF2-40B4-BE49-F238E27FC236}">
                <a16:creationId xmlns:a16="http://schemas.microsoft.com/office/drawing/2014/main" xmlns="" id="{1281AA60-39D6-45E0-99B8-9FC5A234F6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0338" y="303433"/>
            <a:ext cx="7170683" cy="147210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D5847BA-B002-47B3-9FF8-E6AF73E63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5DB45FA-052C-434E-BDB8-3DE79BC8F3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2B44825-19EA-4B9F-A60E-21B35A380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E6F7C-1219-4032-81A7-2BF0BBA8D496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F66A5F6-7510-42A0-A90D-89655CA03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058A404-6F48-4E1F-BFD6-94D24C68B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5DFFF-F977-4101-8A61-6CA27B7EE4F7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xmlns="" id="{3EB0E4B7-D223-4AF2-A8D7-C30230ECA01D}"/>
              </a:ext>
            </a:extLst>
          </p:cNvPr>
          <p:cNvCxnSpPr/>
          <p:nvPr userDrawn="1"/>
        </p:nvCxnSpPr>
        <p:spPr>
          <a:xfrm>
            <a:off x="1555531" y="1545021"/>
            <a:ext cx="3510455" cy="0"/>
          </a:xfrm>
          <a:prstGeom prst="line">
            <a:avLst/>
          </a:prstGeom>
          <a:ln w="254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1" name="Рисунок 10" descr="Головоломка со сплошной заливкой">
            <a:extLst>
              <a:ext uri="{FF2B5EF4-FFF2-40B4-BE49-F238E27FC236}">
                <a16:creationId xmlns:a16="http://schemas.microsoft.com/office/drawing/2014/main" xmlns="" id="{2B037416-1043-461C-9140-22B8D25ED41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rot="16200000">
            <a:off x="11053904" y="4836347"/>
            <a:ext cx="914400" cy="914400"/>
          </a:xfrm>
          <a:prstGeom prst="rect">
            <a:avLst/>
          </a:prstGeom>
        </p:spPr>
      </p:pic>
      <p:pic>
        <p:nvPicPr>
          <p:cNvPr id="12" name="Рисунок 11" descr="Головоломка со сплошной заливкой">
            <a:extLst>
              <a:ext uri="{FF2B5EF4-FFF2-40B4-BE49-F238E27FC236}">
                <a16:creationId xmlns:a16="http://schemas.microsoft.com/office/drawing/2014/main" xmlns="" id="{6DD10018-EF9D-4C7E-A2BD-1642E3FA73B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0652233" y="5229253"/>
            <a:ext cx="914400" cy="914400"/>
          </a:xfrm>
          <a:prstGeom prst="rect">
            <a:avLst/>
          </a:prstGeom>
        </p:spPr>
      </p:pic>
      <p:pic>
        <p:nvPicPr>
          <p:cNvPr id="13" name="Рисунок 12" descr="Головоломка со сплошной заливкой">
            <a:extLst>
              <a:ext uri="{FF2B5EF4-FFF2-40B4-BE49-F238E27FC236}">
                <a16:creationId xmlns:a16="http://schemas.microsoft.com/office/drawing/2014/main" xmlns="" id="{6A2735F2-A2A0-4CDF-A7F0-C8410F3F902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 rot="5400000">
            <a:off x="11011291" y="5580631"/>
            <a:ext cx="914400" cy="914400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08A49814-79F0-4898-931E-7C622906BCE9}"/>
              </a:ext>
            </a:extLst>
          </p:cNvPr>
          <p:cNvSpPr/>
          <p:nvPr userDrawn="1"/>
        </p:nvSpPr>
        <p:spPr>
          <a:xfrm>
            <a:off x="8358352" y="1481138"/>
            <a:ext cx="723900" cy="4191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Равнобедренный треугольник 14">
            <a:extLst>
              <a:ext uri="{FF2B5EF4-FFF2-40B4-BE49-F238E27FC236}">
                <a16:creationId xmlns:a16="http://schemas.microsoft.com/office/drawing/2014/main" xmlns="" id="{5CF292E5-E046-4078-8029-342E92109FC9}"/>
              </a:ext>
            </a:extLst>
          </p:cNvPr>
          <p:cNvSpPr/>
          <p:nvPr userDrawn="1"/>
        </p:nvSpPr>
        <p:spPr>
          <a:xfrm>
            <a:off x="381000" y="3429000"/>
            <a:ext cx="558800" cy="520700"/>
          </a:xfrm>
          <a:prstGeom prst="triangl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xmlns="" id="{78B59867-83D3-4A36-A48A-48C69FAC60FA}"/>
              </a:ext>
            </a:extLst>
          </p:cNvPr>
          <p:cNvSpPr/>
          <p:nvPr userDrawn="1"/>
        </p:nvSpPr>
        <p:spPr>
          <a:xfrm>
            <a:off x="1397000" y="6176963"/>
            <a:ext cx="635000" cy="635000"/>
          </a:xfrm>
          <a:prstGeom prst="ellipse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олилиния: фигура 16">
            <a:extLst>
              <a:ext uri="{FF2B5EF4-FFF2-40B4-BE49-F238E27FC236}">
                <a16:creationId xmlns:a16="http://schemas.microsoft.com/office/drawing/2014/main" xmlns="" id="{378FF557-D870-4C04-8D74-16851276E79F}"/>
              </a:ext>
            </a:extLst>
          </p:cNvPr>
          <p:cNvSpPr/>
          <p:nvPr userDrawn="1"/>
        </p:nvSpPr>
        <p:spPr>
          <a:xfrm>
            <a:off x="8791575" y="6062663"/>
            <a:ext cx="711994" cy="228600"/>
          </a:xfrm>
          <a:custGeom>
            <a:avLst/>
            <a:gdLst>
              <a:gd name="connsiteX0" fmla="*/ 0 w 711994"/>
              <a:gd name="connsiteY0" fmla="*/ 228600 h 228600"/>
              <a:gd name="connsiteX1" fmla="*/ 164306 w 711994"/>
              <a:gd name="connsiteY1" fmla="*/ 14287 h 228600"/>
              <a:gd name="connsiteX2" fmla="*/ 311944 w 711994"/>
              <a:gd name="connsiteY2" fmla="*/ 221456 h 228600"/>
              <a:gd name="connsiteX3" fmla="*/ 454819 w 711994"/>
              <a:gd name="connsiteY3" fmla="*/ 9525 h 228600"/>
              <a:gd name="connsiteX4" fmla="*/ 597694 w 711994"/>
              <a:gd name="connsiteY4" fmla="*/ 214312 h 228600"/>
              <a:gd name="connsiteX5" fmla="*/ 711994 w 711994"/>
              <a:gd name="connsiteY5" fmla="*/ 0 h 228600"/>
              <a:gd name="connsiteX6" fmla="*/ 711994 w 711994"/>
              <a:gd name="connsiteY6" fmla="*/ 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1994" h="228600">
                <a:moveTo>
                  <a:pt x="0" y="228600"/>
                </a:moveTo>
                <a:cubicBezTo>
                  <a:pt x="56157" y="122039"/>
                  <a:pt x="112315" y="15478"/>
                  <a:pt x="164306" y="14287"/>
                </a:cubicBezTo>
                <a:cubicBezTo>
                  <a:pt x="216297" y="13096"/>
                  <a:pt x="263525" y="222250"/>
                  <a:pt x="311944" y="221456"/>
                </a:cubicBezTo>
                <a:cubicBezTo>
                  <a:pt x="360363" y="220662"/>
                  <a:pt x="407194" y="10716"/>
                  <a:pt x="454819" y="9525"/>
                </a:cubicBezTo>
                <a:cubicBezTo>
                  <a:pt x="502444" y="8334"/>
                  <a:pt x="554832" y="215899"/>
                  <a:pt x="597694" y="214312"/>
                </a:cubicBezTo>
                <a:cubicBezTo>
                  <a:pt x="640556" y="212725"/>
                  <a:pt x="711994" y="0"/>
                  <a:pt x="711994" y="0"/>
                </a:cubicBezTo>
                <a:lnTo>
                  <a:pt x="711994" y="0"/>
                </a:lnTo>
              </a:path>
            </a:pathLst>
          </a:cu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бъект 2">
            <a:extLst>
              <a:ext uri="{FF2B5EF4-FFF2-40B4-BE49-F238E27FC236}">
                <a16:creationId xmlns:a16="http://schemas.microsoft.com/office/drawing/2014/main" xmlns="" id="{2D595FCE-B296-4C87-81A7-13053D37576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113213" y="1825625"/>
            <a:ext cx="52578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xmlns="" val="39171664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 descr="Изображение выглядит как внешний, вода, закат&#10;&#10;Автоматически созданное описание">
            <a:extLst>
              <a:ext uri="{FF2B5EF4-FFF2-40B4-BE49-F238E27FC236}">
                <a16:creationId xmlns:a16="http://schemas.microsoft.com/office/drawing/2014/main" xmlns="" id="{1281AA60-39D6-45E0-99B8-9FC5A234F6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0338" y="303433"/>
            <a:ext cx="7170683" cy="147210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D5847BA-B002-47B3-9FF8-E6AF73E63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5DB45FA-052C-434E-BDB8-3DE79BC8F3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2B44825-19EA-4B9F-A60E-21B35A380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E6F7C-1219-4032-81A7-2BF0BBA8D496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F66A5F6-7510-42A0-A90D-89655CA03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058A404-6F48-4E1F-BFD6-94D24C68B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5DFFF-F977-4101-8A61-6CA27B7EE4F7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xmlns="" id="{3EB0E4B7-D223-4AF2-A8D7-C30230ECA01D}"/>
              </a:ext>
            </a:extLst>
          </p:cNvPr>
          <p:cNvCxnSpPr/>
          <p:nvPr userDrawn="1"/>
        </p:nvCxnSpPr>
        <p:spPr>
          <a:xfrm>
            <a:off x="1555531" y="1545021"/>
            <a:ext cx="3510455" cy="0"/>
          </a:xfrm>
          <a:prstGeom prst="line">
            <a:avLst/>
          </a:prstGeom>
          <a:ln w="254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1" name="Рисунок 10" descr="Головоломка со сплошной заливкой">
            <a:extLst>
              <a:ext uri="{FF2B5EF4-FFF2-40B4-BE49-F238E27FC236}">
                <a16:creationId xmlns:a16="http://schemas.microsoft.com/office/drawing/2014/main" xmlns="" id="{2B037416-1043-461C-9140-22B8D25ED41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rot="16200000">
            <a:off x="11053904" y="4836347"/>
            <a:ext cx="914400" cy="914400"/>
          </a:xfrm>
          <a:prstGeom prst="rect">
            <a:avLst/>
          </a:prstGeom>
        </p:spPr>
      </p:pic>
      <p:pic>
        <p:nvPicPr>
          <p:cNvPr id="12" name="Рисунок 11" descr="Головоломка со сплошной заливкой">
            <a:extLst>
              <a:ext uri="{FF2B5EF4-FFF2-40B4-BE49-F238E27FC236}">
                <a16:creationId xmlns:a16="http://schemas.microsoft.com/office/drawing/2014/main" xmlns="" id="{6DD10018-EF9D-4C7E-A2BD-1642E3FA73B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0652233" y="5229253"/>
            <a:ext cx="914400" cy="914400"/>
          </a:xfrm>
          <a:prstGeom prst="rect">
            <a:avLst/>
          </a:prstGeom>
        </p:spPr>
      </p:pic>
      <p:pic>
        <p:nvPicPr>
          <p:cNvPr id="13" name="Рисунок 12" descr="Головоломка со сплошной заливкой">
            <a:extLst>
              <a:ext uri="{FF2B5EF4-FFF2-40B4-BE49-F238E27FC236}">
                <a16:creationId xmlns:a16="http://schemas.microsoft.com/office/drawing/2014/main" xmlns="" id="{6A2735F2-A2A0-4CDF-A7F0-C8410F3F902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 rot="5400000">
            <a:off x="11011291" y="5580631"/>
            <a:ext cx="914400" cy="914400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08A49814-79F0-4898-931E-7C622906BCE9}"/>
              </a:ext>
            </a:extLst>
          </p:cNvPr>
          <p:cNvSpPr/>
          <p:nvPr userDrawn="1"/>
        </p:nvSpPr>
        <p:spPr>
          <a:xfrm>
            <a:off x="8358352" y="1481138"/>
            <a:ext cx="723900" cy="4191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Равнобедренный треугольник 14">
            <a:extLst>
              <a:ext uri="{FF2B5EF4-FFF2-40B4-BE49-F238E27FC236}">
                <a16:creationId xmlns:a16="http://schemas.microsoft.com/office/drawing/2014/main" xmlns="" id="{5CF292E5-E046-4078-8029-342E92109FC9}"/>
              </a:ext>
            </a:extLst>
          </p:cNvPr>
          <p:cNvSpPr/>
          <p:nvPr userDrawn="1"/>
        </p:nvSpPr>
        <p:spPr>
          <a:xfrm>
            <a:off x="381000" y="3429000"/>
            <a:ext cx="558800" cy="520700"/>
          </a:xfrm>
          <a:prstGeom prst="triangl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xmlns="" id="{78B59867-83D3-4A36-A48A-48C69FAC60FA}"/>
              </a:ext>
            </a:extLst>
          </p:cNvPr>
          <p:cNvSpPr/>
          <p:nvPr userDrawn="1"/>
        </p:nvSpPr>
        <p:spPr>
          <a:xfrm>
            <a:off x="1397000" y="6176963"/>
            <a:ext cx="635000" cy="635000"/>
          </a:xfrm>
          <a:prstGeom prst="ellipse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олилиния: фигура 16">
            <a:extLst>
              <a:ext uri="{FF2B5EF4-FFF2-40B4-BE49-F238E27FC236}">
                <a16:creationId xmlns:a16="http://schemas.microsoft.com/office/drawing/2014/main" xmlns="" id="{378FF557-D870-4C04-8D74-16851276E79F}"/>
              </a:ext>
            </a:extLst>
          </p:cNvPr>
          <p:cNvSpPr/>
          <p:nvPr userDrawn="1"/>
        </p:nvSpPr>
        <p:spPr>
          <a:xfrm>
            <a:off x="8791575" y="6062663"/>
            <a:ext cx="711994" cy="228600"/>
          </a:xfrm>
          <a:custGeom>
            <a:avLst/>
            <a:gdLst>
              <a:gd name="connsiteX0" fmla="*/ 0 w 711994"/>
              <a:gd name="connsiteY0" fmla="*/ 228600 h 228600"/>
              <a:gd name="connsiteX1" fmla="*/ 164306 w 711994"/>
              <a:gd name="connsiteY1" fmla="*/ 14287 h 228600"/>
              <a:gd name="connsiteX2" fmla="*/ 311944 w 711994"/>
              <a:gd name="connsiteY2" fmla="*/ 221456 h 228600"/>
              <a:gd name="connsiteX3" fmla="*/ 454819 w 711994"/>
              <a:gd name="connsiteY3" fmla="*/ 9525 h 228600"/>
              <a:gd name="connsiteX4" fmla="*/ 597694 w 711994"/>
              <a:gd name="connsiteY4" fmla="*/ 214312 h 228600"/>
              <a:gd name="connsiteX5" fmla="*/ 711994 w 711994"/>
              <a:gd name="connsiteY5" fmla="*/ 0 h 228600"/>
              <a:gd name="connsiteX6" fmla="*/ 711994 w 711994"/>
              <a:gd name="connsiteY6" fmla="*/ 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1994" h="228600">
                <a:moveTo>
                  <a:pt x="0" y="228600"/>
                </a:moveTo>
                <a:cubicBezTo>
                  <a:pt x="56157" y="122039"/>
                  <a:pt x="112315" y="15478"/>
                  <a:pt x="164306" y="14287"/>
                </a:cubicBezTo>
                <a:cubicBezTo>
                  <a:pt x="216297" y="13096"/>
                  <a:pt x="263525" y="222250"/>
                  <a:pt x="311944" y="221456"/>
                </a:cubicBezTo>
                <a:cubicBezTo>
                  <a:pt x="360363" y="220662"/>
                  <a:pt x="407194" y="10716"/>
                  <a:pt x="454819" y="9525"/>
                </a:cubicBezTo>
                <a:cubicBezTo>
                  <a:pt x="502444" y="8334"/>
                  <a:pt x="554832" y="215899"/>
                  <a:pt x="597694" y="214312"/>
                </a:cubicBezTo>
                <a:cubicBezTo>
                  <a:pt x="640556" y="212725"/>
                  <a:pt x="711994" y="0"/>
                  <a:pt x="711994" y="0"/>
                </a:cubicBezTo>
                <a:lnTo>
                  <a:pt x="711994" y="0"/>
                </a:lnTo>
              </a:path>
            </a:pathLst>
          </a:cu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бъект 2">
            <a:extLst>
              <a:ext uri="{FF2B5EF4-FFF2-40B4-BE49-F238E27FC236}">
                <a16:creationId xmlns:a16="http://schemas.microsoft.com/office/drawing/2014/main" xmlns="" id="{2D595FCE-B296-4C87-81A7-13053D37576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113213" y="1825625"/>
            <a:ext cx="52578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xmlns="" val="39171664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37B2745E-1024-474B-A185-EF1F1D79D5BC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855605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D5847BA-B002-47B3-9FF8-E6AF73E63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5DB45FA-052C-434E-BDB8-3DE79BC8F3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2B44825-19EA-4B9F-A60E-21B35A380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E6F7C-1219-4032-81A7-2BF0BBA8D496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F66A5F6-7510-42A0-A90D-89655CA03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058A404-6F48-4E1F-BFD6-94D24C68B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5DFFF-F977-4101-8A61-6CA27B7EE4F7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xmlns="" id="{3EB0E4B7-D223-4AF2-A8D7-C30230ECA01D}"/>
              </a:ext>
            </a:extLst>
          </p:cNvPr>
          <p:cNvCxnSpPr/>
          <p:nvPr userDrawn="1"/>
        </p:nvCxnSpPr>
        <p:spPr>
          <a:xfrm>
            <a:off x="1555531" y="1545021"/>
            <a:ext cx="3510455" cy="0"/>
          </a:xfrm>
          <a:prstGeom prst="line">
            <a:avLst/>
          </a:prstGeom>
          <a:ln w="254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1" name="Рисунок 10" descr="Головоломка со сплошной заливкой">
            <a:extLst>
              <a:ext uri="{FF2B5EF4-FFF2-40B4-BE49-F238E27FC236}">
                <a16:creationId xmlns:a16="http://schemas.microsoft.com/office/drawing/2014/main" xmlns="" id="{2B037416-1043-461C-9140-22B8D25ED41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16200000">
            <a:off x="11053904" y="4836347"/>
            <a:ext cx="914400" cy="914400"/>
          </a:xfrm>
          <a:prstGeom prst="rect">
            <a:avLst/>
          </a:prstGeom>
        </p:spPr>
      </p:pic>
      <p:pic>
        <p:nvPicPr>
          <p:cNvPr id="12" name="Рисунок 11" descr="Головоломка со сплошной заливкой">
            <a:extLst>
              <a:ext uri="{FF2B5EF4-FFF2-40B4-BE49-F238E27FC236}">
                <a16:creationId xmlns:a16="http://schemas.microsoft.com/office/drawing/2014/main" xmlns="" id="{6DD10018-EF9D-4C7E-A2BD-1642E3FA73B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0652233" y="5229253"/>
            <a:ext cx="914400" cy="914400"/>
          </a:xfrm>
          <a:prstGeom prst="rect">
            <a:avLst/>
          </a:prstGeom>
        </p:spPr>
      </p:pic>
      <p:pic>
        <p:nvPicPr>
          <p:cNvPr id="13" name="Рисунок 12" descr="Головоломка со сплошной заливкой">
            <a:extLst>
              <a:ext uri="{FF2B5EF4-FFF2-40B4-BE49-F238E27FC236}">
                <a16:creationId xmlns:a16="http://schemas.microsoft.com/office/drawing/2014/main" xmlns="" id="{6A2735F2-A2A0-4CDF-A7F0-C8410F3F902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 rot="5400000">
            <a:off x="11011291" y="5580631"/>
            <a:ext cx="914400" cy="914400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08A49814-79F0-4898-931E-7C622906BCE9}"/>
              </a:ext>
            </a:extLst>
          </p:cNvPr>
          <p:cNvSpPr/>
          <p:nvPr userDrawn="1"/>
        </p:nvSpPr>
        <p:spPr>
          <a:xfrm>
            <a:off x="7759700" y="990600"/>
            <a:ext cx="723900" cy="4191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Равнобедренный треугольник 14">
            <a:extLst>
              <a:ext uri="{FF2B5EF4-FFF2-40B4-BE49-F238E27FC236}">
                <a16:creationId xmlns:a16="http://schemas.microsoft.com/office/drawing/2014/main" xmlns="" id="{5CF292E5-E046-4078-8029-342E92109FC9}"/>
              </a:ext>
            </a:extLst>
          </p:cNvPr>
          <p:cNvSpPr/>
          <p:nvPr userDrawn="1"/>
        </p:nvSpPr>
        <p:spPr>
          <a:xfrm>
            <a:off x="381000" y="3429000"/>
            <a:ext cx="558800" cy="520700"/>
          </a:xfrm>
          <a:prstGeom prst="triangl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xmlns="" id="{78B59867-83D3-4A36-A48A-48C69FAC60FA}"/>
              </a:ext>
            </a:extLst>
          </p:cNvPr>
          <p:cNvSpPr/>
          <p:nvPr userDrawn="1"/>
        </p:nvSpPr>
        <p:spPr>
          <a:xfrm>
            <a:off x="1397000" y="6176963"/>
            <a:ext cx="635000" cy="635000"/>
          </a:xfrm>
          <a:prstGeom prst="ellipse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олилиния: фигура 16">
            <a:extLst>
              <a:ext uri="{FF2B5EF4-FFF2-40B4-BE49-F238E27FC236}">
                <a16:creationId xmlns:a16="http://schemas.microsoft.com/office/drawing/2014/main" xmlns="" id="{378FF557-D870-4C04-8D74-16851276E79F}"/>
              </a:ext>
            </a:extLst>
          </p:cNvPr>
          <p:cNvSpPr/>
          <p:nvPr userDrawn="1"/>
        </p:nvSpPr>
        <p:spPr>
          <a:xfrm>
            <a:off x="8791575" y="6062663"/>
            <a:ext cx="711994" cy="228600"/>
          </a:xfrm>
          <a:custGeom>
            <a:avLst/>
            <a:gdLst>
              <a:gd name="connsiteX0" fmla="*/ 0 w 711994"/>
              <a:gd name="connsiteY0" fmla="*/ 228600 h 228600"/>
              <a:gd name="connsiteX1" fmla="*/ 164306 w 711994"/>
              <a:gd name="connsiteY1" fmla="*/ 14287 h 228600"/>
              <a:gd name="connsiteX2" fmla="*/ 311944 w 711994"/>
              <a:gd name="connsiteY2" fmla="*/ 221456 h 228600"/>
              <a:gd name="connsiteX3" fmla="*/ 454819 w 711994"/>
              <a:gd name="connsiteY3" fmla="*/ 9525 h 228600"/>
              <a:gd name="connsiteX4" fmla="*/ 597694 w 711994"/>
              <a:gd name="connsiteY4" fmla="*/ 214312 h 228600"/>
              <a:gd name="connsiteX5" fmla="*/ 711994 w 711994"/>
              <a:gd name="connsiteY5" fmla="*/ 0 h 228600"/>
              <a:gd name="connsiteX6" fmla="*/ 711994 w 711994"/>
              <a:gd name="connsiteY6" fmla="*/ 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1994" h="228600">
                <a:moveTo>
                  <a:pt x="0" y="228600"/>
                </a:moveTo>
                <a:cubicBezTo>
                  <a:pt x="56157" y="122039"/>
                  <a:pt x="112315" y="15478"/>
                  <a:pt x="164306" y="14287"/>
                </a:cubicBezTo>
                <a:cubicBezTo>
                  <a:pt x="216297" y="13096"/>
                  <a:pt x="263525" y="222250"/>
                  <a:pt x="311944" y="221456"/>
                </a:cubicBezTo>
                <a:cubicBezTo>
                  <a:pt x="360363" y="220662"/>
                  <a:pt x="407194" y="10716"/>
                  <a:pt x="454819" y="9525"/>
                </a:cubicBezTo>
                <a:cubicBezTo>
                  <a:pt x="502444" y="8334"/>
                  <a:pt x="554832" y="215899"/>
                  <a:pt x="597694" y="214312"/>
                </a:cubicBezTo>
                <a:cubicBezTo>
                  <a:pt x="640556" y="212725"/>
                  <a:pt x="711994" y="0"/>
                  <a:pt x="711994" y="0"/>
                </a:cubicBezTo>
                <a:lnTo>
                  <a:pt x="711994" y="0"/>
                </a:lnTo>
              </a:path>
            </a:pathLst>
          </a:cu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229113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E6F7C-1219-4032-81A7-2BF0BBA8D496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5DFFF-F977-4101-8A61-6CA27B7EE4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3173" y="-925"/>
            <a:ext cx="12195173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092532" y="1726738"/>
            <a:ext cx="7534656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621536" y="2468304"/>
            <a:ext cx="8680704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E6F7C-1219-4032-81A7-2BF0BBA8D496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5DFFF-F977-4101-8A61-6CA27B7EE4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097280"/>
            <a:ext cx="42672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6688" y="1097280"/>
            <a:ext cx="42672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E6F7C-1219-4032-81A7-2BF0BBA8D496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5DFFF-F977-4101-8A61-6CA27B7EE4F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097280"/>
            <a:ext cx="42672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2200" y="1701848"/>
            <a:ext cx="42672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6688" y="1097280"/>
            <a:ext cx="42672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6688" y="1701848"/>
            <a:ext cx="42672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E6F7C-1219-4032-81A7-2BF0BBA8D496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5DFFF-F977-4101-8A61-6CA27B7EE4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E6F7C-1219-4032-81A7-2BF0BBA8D496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5DFFF-F977-4101-8A61-6CA27B7EE4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E6F7C-1219-4032-81A7-2BF0BBA8D496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5DFFF-F977-4101-8A61-6CA27B7EE4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1720852" y="-1720850"/>
            <a:ext cx="6858000" cy="10299704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046573" y="1576104"/>
            <a:ext cx="694944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2737" y="2618913"/>
            <a:ext cx="507703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730605" y="2253385"/>
            <a:ext cx="7726347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E6F7C-1219-4032-81A7-2BF0BBA8D496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B25DFFF-F977-4101-8A61-6CA27B7EE4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705101" y="0"/>
            <a:ext cx="9486900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" y="5048250"/>
            <a:ext cx="4762500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94929" y="1717501"/>
            <a:ext cx="73152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524639" y="2180529"/>
            <a:ext cx="8128727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E6F7C-1219-4032-81A7-2BF0BBA8D496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5DFFF-F977-4101-8A61-6CA27B7EE4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hyperlink" Target="https://presentation-creation.ru/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3175" y="5050633"/>
            <a:ext cx="4765676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3173" y="5051293"/>
            <a:ext cx="12195173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365760"/>
            <a:ext cx="1002792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100629"/>
            <a:ext cx="1002792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68224" y="5870448"/>
            <a:ext cx="2901696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94DE6F7C-1219-4032-81A7-2BF0BBA8D496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90019" y="6285122"/>
            <a:ext cx="62992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01384" y="6170822"/>
            <a:ext cx="67056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AB25DFFF-F977-4101-8A61-6CA27B7EE4F7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" name="Рисунок 8">
            <a:hlinkClick r:id="rId20"/>
            <a:extLst>
              <a:ext uri="{FF2B5EF4-FFF2-40B4-BE49-F238E27FC236}">
                <a16:creationId xmlns:a16="http://schemas.microsoft.com/office/drawing/2014/main" xmlns="" id="{E2B2AD6D-54A5-4DB1-8AAC-04DB2A4CC309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1194000" y="367393"/>
            <a:ext cx="757762" cy="75776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4" r:id="rId17"/>
    <p:sldLayoutId id="2147483664" r:id="rId18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iva.netboard.me/zggt1k4s/?link=1gn6OdhU-TFfHGuSb-63daPxiO" TargetMode="External"/><Relationship Id="rId1" Type="http://schemas.openxmlformats.org/officeDocument/2006/relationships/slideLayout" Target="../slideLayouts/slideLayout16.xml"/><Relationship Id="rId4" Type="http://schemas.openxmlformats.org/officeDocument/2006/relationships/hyperlink" Target="https://presentation-creation.ru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1F8EC592-0918-47CB-926C-DDFF7030511B}"/>
              </a:ext>
            </a:extLst>
          </p:cNvPr>
          <p:cNvSpPr txBox="1">
            <a:spLocks/>
          </p:cNvSpPr>
          <p:nvPr/>
        </p:nvSpPr>
        <p:spPr>
          <a:xfrm>
            <a:off x="1828143" y="1790382"/>
            <a:ext cx="4797502" cy="16467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>
                <a:solidFill>
                  <a:schemeClr val="bg1"/>
                </a:solidFill>
              </a:rPr>
              <a:t>Детские игры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BF89D9D7-5C09-4254-B2F4-3976630F0363}"/>
              </a:ext>
            </a:extLst>
          </p:cNvPr>
          <p:cNvSpPr/>
          <p:nvPr/>
        </p:nvSpPr>
        <p:spPr>
          <a:xfrm>
            <a:off x="1524000" y="1803400"/>
            <a:ext cx="10149840" cy="36195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2390460-FDF2-44BF-9E1D-ED458F973A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45262" y="1782444"/>
            <a:ext cx="9612017" cy="367855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Тема: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ИГРОТЕКА для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 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рамках консультационного центра для родителей (законных представителей), обеспечивающих получение детьми дошкольного образования в форме семейного образования)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xmlns="" id="{463E2DD4-88B8-451D-A273-0B0F863A68DA}"/>
              </a:ext>
            </a:extLst>
          </p:cNvPr>
          <p:cNvCxnSpPr/>
          <p:nvPr/>
        </p:nvCxnSpPr>
        <p:spPr>
          <a:xfrm>
            <a:off x="1524000" y="0"/>
            <a:ext cx="0" cy="6858000"/>
          </a:xfrm>
          <a:prstGeom prst="line">
            <a:avLst/>
          </a:prstGeom>
          <a:ln w="1016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2489200" y="96560"/>
            <a:ext cx="8310880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дошкольное образовательное автономное учреждение</a:t>
            </a:r>
            <a:b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«Центр развития ребенка - детский сад №56 «Надежда» г. Орска»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13548" y="6004560"/>
            <a:ext cx="4178452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 воспитатель 1 категории</a:t>
            </a:r>
          </a:p>
          <a:p>
            <a:pPr algn="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Платонова Ю.К.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437418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1ECDAA8-0B1D-4D53-9547-6F8AF7587453}"/>
              </a:ext>
            </a:extLst>
          </p:cNvPr>
          <p:cNvSpPr txBox="1"/>
          <p:nvPr/>
        </p:nvSpPr>
        <p:spPr>
          <a:xfrm>
            <a:off x="381000" y="2304000"/>
            <a:ext cx="473829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СПАСИБО!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Изображение выглядит как игрушка&#10;&#10;Автоматически созданное описание">
            <a:extLst>
              <a:ext uri="{FF2B5EF4-FFF2-40B4-BE49-F238E27FC236}">
                <a16:creationId xmlns:a16="http://schemas.microsoft.com/office/drawing/2014/main" xmlns="" id="{4D321AE7-A51B-40E2-8F13-FBBC279BB8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72710" y="2047875"/>
            <a:ext cx="4629150" cy="276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892933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1381933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EE4850EB-0EB4-473A-AF3C-DCECA03E81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5338" y="273685"/>
            <a:ext cx="9585434" cy="1325563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нашем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ДОУ №56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2014 году  </a:t>
            </a:r>
            <a:b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открыл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свои двери консультативный центр для родителей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84880" y="1851660"/>
            <a:ext cx="4897120" cy="3672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346021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8B9E0E8A-53ED-43F4-8429-BC0BAF5CB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2040" y="416560"/>
            <a:ext cx="5867400" cy="1274128"/>
          </a:xfrm>
        </p:spPr>
        <p:txBody>
          <a:bodyPr/>
          <a:lstStyle/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проблемы:</a:t>
            </a: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28" name="Таблица 10">
            <a:extLst>
              <a:ext uri="{FF2B5EF4-FFF2-40B4-BE49-F238E27FC236}">
                <a16:creationId xmlns:a16="http://schemas.microsoft.com/office/drawing/2014/main" xmlns="" id="{C9FC6D04-E755-4FB9-8AF4-CF2D000D861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240745208"/>
              </p:ext>
            </p:extLst>
          </p:nvPr>
        </p:nvGraphicFramePr>
        <p:xfrm>
          <a:off x="894080" y="1822133"/>
          <a:ext cx="8920480" cy="47548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920480">
                  <a:extLst>
                    <a:ext uri="{9D8B030D-6E8A-4147-A177-3AD203B41FA5}">
                      <a16:colId xmlns:a16="http://schemas.microsoft.com/office/drawing/2014/main" xmlns="" val="1060721299"/>
                    </a:ext>
                  </a:extLst>
                </a:gridCol>
              </a:tblGrid>
              <a:tr h="578571">
                <a:tc>
                  <a:txBody>
                    <a:bodyPr/>
                    <a:lstStyle/>
                    <a:p>
                      <a:pPr marL="457200" marR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ru-RU" sz="3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Речевое развитие, звукопроизношение</a:t>
                      </a:r>
                    </a:p>
                    <a:p>
                      <a:pPr marL="457200" indent="-457200">
                        <a:buFont typeface="Wingdings" panose="05000000000000000000" pitchFamily="2" charset="2"/>
                        <a:buChar char="Ø"/>
                      </a:pPr>
                      <a:endParaRPr lang="ru-RU" sz="3200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75992689"/>
                  </a:ext>
                </a:extLst>
              </a:tr>
              <a:tr h="941387">
                <a:tc>
                  <a:txBody>
                    <a:bodyPr/>
                    <a:lstStyle/>
                    <a:p>
                      <a:pPr marL="457200" marR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ru-RU" sz="3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Преодоление адаптационного периода у будущего воспитанника детского сада</a:t>
                      </a:r>
                      <a:endParaRPr lang="ru-RU" sz="3200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01803528"/>
                  </a:ext>
                </a:extLst>
              </a:tr>
              <a:tr h="944880">
                <a:tc>
                  <a:txBody>
                    <a:bodyPr/>
                    <a:lstStyle/>
                    <a:p>
                      <a:pPr marL="457200" marR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ru-RU" sz="3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Соответствие психофизического развития ребёнка возрастным нормам</a:t>
                      </a:r>
                      <a:endParaRPr lang="ru-RU" sz="3200" b="1" dirty="0" smtClean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57200" indent="-457200">
                        <a:buFont typeface="Wingdings" panose="05000000000000000000" pitchFamily="2" charset="2"/>
                        <a:buChar char="Ø"/>
                      </a:pPr>
                      <a:endParaRPr lang="ru-RU" sz="3200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94233698"/>
                  </a:ext>
                </a:extLst>
              </a:tr>
              <a:tr h="527572">
                <a:tc>
                  <a:txBody>
                    <a:bodyPr/>
                    <a:lstStyle/>
                    <a:p>
                      <a:pPr marL="457200" marR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ru-RU" sz="3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Готовность ребёнка к школьному обучению</a:t>
                      </a:r>
                      <a:endParaRPr lang="ru-RU" sz="3200" b="1" dirty="0" smtClean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57200" indent="-457200">
                        <a:buFont typeface="Wingdings" panose="05000000000000000000" pitchFamily="2" charset="2"/>
                        <a:buChar char="Ø"/>
                      </a:pPr>
                      <a:endParaRPr lang="ru-RU" sz="3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901679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2297534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DF14221D-3B83-412F-B549-5B3AC5702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446405"/>
            <a:ext cx="7945120" cy="1325563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</a:t>
            </a:r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 такое </a:t>
            </a:r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КИВ? </a:t>
            </a:r>
            <a:endParaRPr lang="ru-RU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07440" y="1979752"/>
            <a:ext cx="1013206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Это  семейный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клуб «Играем вместе»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– форма взаимодействия с родителями и детьми, созданная для того, чтобы научить родителей правильно организовывать игровую деятельность с ребенком-дошкольником в семье.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15698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DF14221D-3B83-412F-B549-5B3AC5702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240" y="426085"/>
            <a:ext cx="6065520" cy="1325563"/>
          </a:xfrm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</a:t>
            </a:r>
            <a:r>
              <a:rPr lang="ru-RU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КИВ: </a:t>
            </a:r>
            <a:endParaRPr lang="ru-RU" sz="4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12240" y="1725752"/>
            <a:ext cx="90424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 детей дошкольного возраста современным игровым технологиям</a:t>
            </a:r>
          </a:p>
        </p:txBody>
      </p:sp>
    </p:spTree>
    <p:extLst>
      <p:ext uri="{BB962C8B-B14F-4D97-AF65-F5344CB8AC3E}">
        <p14:creationId xmlns:p14="http://schemas.microsoft.com/office/powerpoint/2010/main" xmlns="" val="11872487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DF14221D-3B83-412F-B549-5B3AC5702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240" y="744866"/>
            <a:ext cx="4907280" cy="1325563"/>
          </a:xfrm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</a:t>
            </a:r>
            <a:r>
              <a:rPr lang="ru-RU" sz="4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КИВ:</a:t>
            </a:r>
            <a:r>
              <a:rPr lang="ru-RU" sz="4800" dirty="0"/>
              <a:t/>
            </a:r>
            <a:br>
              <a:rPr lang="ru-RU" sz="4800" dirty="0"/>
            </a:br>
            <a:endParaRPr lang="ru-RU" sz="4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31520" y="1766392"/>
            <a:ext cx="112268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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оказание содействия в социализации детей раннего дошкольного возраста на основе организации игровой деятельности;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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обучение родителей способам применения различных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игровых средств обучения: организация на их основе развивающих игр и игрового взаимодействия с детьми;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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ознакомление родителей с современными видами игровых средств обучения;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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активизация творческого потенциала личности ребенка;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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гармонизация детско-родительских отношений;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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формирование чувства защищенности, свободы, доверия к окружающему;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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взаимодействие с родителями с целью повышения их уровня компетенции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отношению к собственным детям.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80774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DF14221D-3B83-412F-B549-5B3AC5702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240" y="279400"/>
            <a:ext cx="10322560" cy="1791029"/>
          </a:xfrm>
        </p:spPr>
        <p:txBody>
          <a:bodyPr>
            <a:noAutofit/>
          </a:bodyPr>
          <a:lstStyle/>
          <a:p>
            <a:r>
              <a:rPr lang="ru-RU" sz="44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</a:t>
            </a:r>
            <a:r>
              <a:rPr lang="ru-RU" sz="44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работы </a:t>
            </a:r>
            <a:r>
              <a:rPr lang="ru-RU" sz="44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КИВ:</a:t>
            </a:r>
            <a:endParaRPr lang="ru-RU" sz="4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31520" y="1766392"/>
            <a:ext cx="1122680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познавательных способностей;</a:t>
            </a:r>
          </a:p>
          <a:p>
            <a:pPr lvl="0"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развитие эмоционально-личностной, социальной сферы;</a:t>
            </a:r>
          </a:p>
          <a:p>
            <a:pPr lvl="0"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развитие представлений об окружающем мире;</a:t>
            </a:r>
          </a:p>
          <a:p>
            <a:pPr lvl="0"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развитие речи;</a:t>
            </a:r>
          </a:p>
          <a:p>
            <a:pPr lvl="0"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развитие мелкой моторики;</a:t>
            </a:r>
          </a:p>
          <a:p>
            <a:pPr lvl="0"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развитие творческих способностей;</a:t>
            </a:r>
          </a:p>
          <a:p>
            <a:pPr lvl="0"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развитие сенсорных ощущений;</a:t>
            </a:r>
          </a:p>
          <a:p>
            <a:pPr lvl="0"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развитие двигательной активности;</a:t>
            </a:r>
          </a:p>
          <a:p>
            <a:pPr lvl="0"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развитие музыкального слуха и ритма.</a:t>
            </a:r>
          </a:p>
          <a:p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80774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8B9E0E8A-53ED-43F4-8429-BC0BAF5CB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4534" y="365125"/>
            <a:ext cx="8929566" cy="1325563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круглый стол </a:t>
            </a: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«Игротека</a:t>
            </a: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»:</a:t>
            </a:r>
            <a:endParaRPr lang="ru-RU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олилиния: фигура 12">
            <a:extLst>
              <a:ext uri="{FF2B5EF4-FFF2-40B4-BE49-F238E27FC236}">
                <a16:creationId xmlns:a16="http://schemas.microsoft.com/office/drawing/2014/main" xmlns="" id="{0A66B676-482F-4554-90E5-15C094E60A5E}"/>
              </a:ext>
            </a:extLst>
          </p:cNvPr>
          <p:cNvSpPr/>
          <p:nvPr/>
        </p:nvSpPr>
        <p:spPr>
          <a:xfrm rot="10800000" flipV="1">
            <a:off x="279400" y="1118741"/>
            <a:ext cx="2140026" cy="2930200"/>
          </a:xfrm>
          <a:custGeom>
            <a:avLst/>
            <a:gdLst>
              <a:gd name="connsiteX0" fmla="*/ 1544434 w 1670466"/>
              <a:gd name="connsiteY0" fmla="*/ 2408774 h 2408774"/>
              <a:gd name="connsiteX1" fmla="*/ 111364 w 1670466"/>
              <a:gd name="connsiteY1" fmla="*/ 2313451 h 2408774"/>
              <a:gd name="connsiteX2" fmla="*/ 111364 w 1670466"/>
              <a:gd name="connsiteY2" fmla="*/ 2309217 h 2408774"/>
              <a:gd name="connsiteX3" fmla="*/ 93260 w 1670466"/>
              <a:gd name="connsiteY3" fmla="*/ 2306438 h 2408774"/>
              <a:gd name="connsiteX4" fmla="*/ 0 w 1670466"/>
              <a:gd name="connsiteY4" fmla="*/ 2199468 h 2408774"/>
              <a:gd name="connsiteX5" fmla="*/ 0 w 1670466"/>
              <a:gd name="connsiteY5" fmla="*/ 2158862 h 2408774"/>
              <a:gd name="connsiteX6" fmla="*/ 0 w 1670466"/>
              <a:gd name="connsiteY6" fmla="*/ 468699 h 2408774"/>
              <a:gd name="connsiteX7" fmla="*/ 0 w 1670466"/>
              <a:gd name="connsiteY7" fmla="*/ 371393 h 2408774"/>
              <a:gd name="connsiteX8" fmla="*/ 152697 w 1670466"/>
              <a:gd name="connsiteY8" fmla="*/ 255300 h 2408774"/>
              <a:gd name="connsiteX9" fmla="*/ 1034226 w 1670466"/>
              <a:gd name="connsiteY9" fmla="*/ 255300 h 2408774"/>
              <a:gd name="connsiteX10" fmla="*/ 1238466 w 1670466"/>
              <a:gd name="connsiteY10" fmla="*/ 0 h 2408774"/>
              <a:gd name="connsiteX11" fmla="*/ 1442706 w 1670466"/>
              <a:gd name="connsiteY11" fmla="*/ 255300 h 2408774"/>
              <a:gd name="connsiteX12" fmla="*/ 1517769 w 1670466"/>
              <a:gd name="connsiteY12" fmla="*/ 255300 h 2408774"/>
              <a:gd name="connsiteX13" fmla="*/ 1670466 w 1670466"/>
              <a:gd name="connsiteY13" fmla="*/ 371393 h 2408774"/>
              <a:gd name="connsiteX14" fmla="*/ 1670466 w 1670466"/>
              <a:gd name="connsiteY14" fmla="*/ 468699 h 2408774"/>
              <a:gd name="connsiteX15" fmla="*/ 1670466 w 1670466"/>
              <a:gd name="connsiteY15" fmla="*/ 2199468 h 2408774"/>
              <a:gd name="connsiteX16" fmla="*/ 1670466 w 1670466"/>
              <a:gd name="connsiteY16" fmla="*/ 2296774 h 2408774"/>
              <a:gd name="connsiteX17" fmla="*/ 1577205 w 1670466"/>
              <a:gd name="connsiteY17" fmla="*/ 2403744 h 2408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670466" h="2408774">
                <a:moveTo>
                  <a:pt x="1544434" y="2408774"/>
                </a:moveTo>
                <a:lnTo>
                  <a:pt x="111364" y="2313451"/>
                </a:lnTo>
                <a:lnTo>
                  <a:pt x="111364" y="2309217"/>
                </a:lnTo>
                <a:lnTo>
                  <a:pt x="93260" y="2306438"/>
                </a:lnTo>
                <a:cubicBezTo>
                  <a:pt x="38454" y="2288814"/>
                  <a:pt x="0" y="2247556"/>
                  <a:pt x="0" y="2199468"/>
                </a:cubicBezTo>
                <a:lnTo>
                  <a:pt x="0" y="2158862"/>
                </a:lnTo>
                <a:lnTo>
                  <a:pt x="0" y="468699"/>
                </a:lnTo>
                <a:lnTo>
                  <a:pt x="0" y="371393"/>
                </a:lnTo>
                <a:cubicBezTo>
                  <a:pt x="0" y="307276"/>
                  <a:pt x="68364" y="255300"/>
                  <a:pt x="152697" y="255300"/>
                </a:cubicBezTo>
                <a:lnTo>
                  <a:pt x="1034226" y="255300"/>
                </a:lnTo>
                <a:lnTo>
                  <a:pt x="1238466" y="0"/>
                </a:lnTo>
                <a:lnTo>
                  <a:pt x="1442706" y="255300"/>
                </a:lnTo>
                <a:lnTo>
                  <a:pt x="1517769" y="255300"/>
                </a:lnTo>
                <a:cubicBezTo>
                  <a:pt x="1602102" y="255300"/>
                  <a:pt x="1670466" y="307276"/>
                  <a:pt x="1670466" y="371393"/>
                </a:cubicBezTo>
                <a:lnTo>
                  <a:pt x="1670466" y="468699"/>
                </a:lnTo>
                <a:lnTo>
                  <a:pt x="1670466" y="2199468"/>
                </a:lnTo>
                <a:lnTo>
                  <a:pt x="1670466" y="2296774"/>
                </a:lnTo>
                <a:cubicBezTo>
                  <a:pt x="1670466" y="2344861"/>
                  <a:pt x="1632011" y="2386120"/>
                  <a:pt x="1577205" y="2403744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Подвижные и малоподвижные игры</a:t>
            </a:r>
          </a:p>
        </p:txBody>
      </p:sp>
      <p:sp>
        <p:nvSpPr>
          <p:cNvPr id="40" name="Полилиния: фигура 12">
            <a:extLst>
              <a:ext uri="{FF2B5EF4-FFF2-40B4-BE49-F238E27FC236}">
                <a16:creationId xmlns:a16="http://schemas.microsoft.com/office/drawing/2014/main" xmlns="" id="{0A66B676-482F-4554-90E5-15C094E60A5E}"/>
              </a:ext>
            </a:extLst>
          </p:cNvPr>
          <p:cNvSpPr/>
          <p:nvPr/>
        </p:nvSpPr>
        <p:spPr>
          <a:xfrm rot="10800000" flipV="1">
            <a:off x="2404187" y="2248378"/>
            <a:ext cx="2208354" cy="3001321"/>
          </a:xfrm>
          <a:custGeom>
            <a:avLst/>
            <a:gdLst>
              <a:gd name="connsiteX0" fmla="*/ 1544434 w 1670466"/>
              <a:gd name="connsiteY0" fmla="*/ 2408774 h 2408774"/>
              <a:gd name="connsiteX1" fmla="*/ 111364 w 1670466"/>
              <a:gd name="connsiteY1" fmla="*/ 2313451 h 2408774"/>
              <a:gd name="connsiteX2" fmla="*/ 111364 w 1670466"/>
              <a:gd name="connsiteY2" fmla="*/ 2309217 h 2408774"/>
              <a:gd name="connsiteX3" fmla="*/ 93260 w 1670466"/>
              <a:gd name="connsiteY3" fmla="*/ 2306438 h 2408774"/>
              <a:gd name="connsiteX4" fmla="*/ 0 w 1670466"/>
              <a:gd name="connsiteY4" fmla="*/ 2199468 h 2408774"/>
              <a:gd name="connsiteX5" fmla="*/ 0 w 1670466"/>
              <a:gd name="connsiteY5" fmla="*/ 2158862 h 2408774"/>
              <a:gd name="connsiteX6" fmla="*/ 0 w 1670466"/>
              <a:gd name="connsiteY6" fmla="*/ 468699 h 2408774"/>
              <a:gd name="connsiteX7" fmla="*/ 0 w 1670466"/>
              <a:gd name="connsiteY7" fmla="*/ 371393 h 2408774"/>
              <a:gd name="connsiteX8" fmla="*/ 152697 w 1670466"/>
              <a:gd name="connsiteY8" fmla="*/ 255300 h 2408774"/>
              <a:gd name="connsiteX9" fmla="*/ 1034226 w 1670466"/>
              <a:gd name="connsiteY9" fmla="*/ 255300 h 2408774"/>
              <a:gd name="connsiteX10" fmla="*/ 1238466 w 1670466"/>
              <a:gd name="connsiteY10" fmla="*/ 0 h 2408774"/>
              <a:gd name="connsiteX11" fmla="*/ 1442706 w 1670466"/>
              <a:gd name="connsiteY11" fmla="*/ 255300 h 2408774"/>
              <a:gd name="connsiteX12" fmla="*/ 1517769 w 1670466"/>
              <a:gd name="connsiteY12" fmla="*/ 255300 h 2408774"/>
              <a:gd name="connsiteX13" fmla="*/ 1670466 w 1670466"/>
              <a:gd name="connsiteY13" fmla="*/ 371393 h 2408774"/>
              <a:gd name="connsiteX14" fmla="*/ 1670466 w 1670466"/>
              <a:gd name="connsiteY14" fmla="*/ 468699 h 2408774"/>
              <a:gd name="connsiteX15" fmla="*/ 1670466 w 1670466"/>
              <a:gd name="connsiteY15" fmla="*/ 2199468 h 2408774"/>
              <a:gd name="connsiteX16" fmla="*/ 1670466 w 1670466"/>
              <a:gd name="connsiteY16" fmla="*/ 2296774 h 2408774"/>
              <a:gd name="connsiteX17" fmla="*/ 1577205 w 1670466"/>
              <a:gd name="connsiteY17" fmla="*/ 2403744 h 2408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670466" h="2408774">
                <a:moveTo>
                  <a:pt x="1544434" y="2408774"/>
                </a:moveTo>
                <a:lnTo>
                  <a:pt x="111364" y="2313451"/>
                </a:lnTo>
                <a:lnTo>
                  <a:pt x="111364" y="2309217"/>
                </a:lnTo>
                <a:lnTo>
                  <a:pt x="93260" y="2306438"/>
                </a:lnTo>
                <a:cubicBezTo>
                  <a:pt x="38454" y="2288814"/>
                  <a:pt x="0" y="2247556"/>
                  <a:pt x="0" y="2199468"/>
                </a:cubicBezTo>
                <a:lnTo>
                  <a:pt x="0" y="2158862"/>
                </a:lnTo>
                <a:lnTo>
                  <a:pt x="0" y="468699"/>
                </a:lnTo>
                <a:lnTo>
                  <a:pt x="0" y="371393"/>
                </a:lnTo>
                <a:cubicBezTo>
                  <a:pt x="0" y="307276"/>
                  <a:pt x="68364" y="255300"/>
                  <a:pt x="152697" y="255300"/>
                </a:cubicBezTo>
                <a:lnTo>
                  <a:pt x="1034226" y="255300"/>
                </a:lnTo>
                <a:lnTo>
                  <a:pt x="1238466" y="0"/>
                </a:lnTo>
                <a:lnTo>
                  <a:pt x="1442706" y="255300"/>
                </a:lnTo>
                <a:lnTo>
                  <a:pt x="1517769" y="255300"/>
                </a:lnTo>
                <a:cubicBezTo>
                  <a:pt x="1602102" y="255300"/>
                  <a:pt x="1670466" y="307276"/>
                  <a:pt x="1670466" y="371393"/>
                </a:cubicBezTo>
                <a:lnTo>
                  <a:pt x="1670466" y="468699"/>
                </a:lnTo>
                <a:lnTo>
                  <a:pt x="1670466" y="2199468"/>
                </a:lnTo>
                <a:lnTo>
                  <a:pt x="1670466" y="2296774"/>
                </a:lnTo>
                <a:cubicBezTo>
                  <a:pt x="1670466" y="2344861"/>
                  <a:pt x="1632011" y="2386120"/>
                  <a:pt x="1577205" y="2403744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логики и мышления</a:t>
            </a:r>
          </a:p>
        </p:txBody>
      </p:sp>
      <p:sp>
        <p:nvSpPr>
          <p:cNvPr id="41" name="Полилиния: фигура 12">
            <a:extLst>
              <a:ext uri="{FF2B5EF4-FFF2-40B4-BE49-F238E27FC236}">
                <a16:creationId xmlns:a16="http://schemas.microsoft.com/office/drawing/2014/main" xmlns="" id="{0A66B676-482F-4554-90E5-15C094E60A5E}"/>
              </a:ext>
            </a:extLst>
          </p:cNvPr>
          <p:cNvSpPr/>
          <p:nvPr/>
        </p:nvSpPr>
        <p:spPr>
          <a:xfrm rot="10800000" flipV="1">
            <a:off x="4846320" y="2749239"/>
            <a:ext cx="2255520" cy="3116100"/>
          </a:xfrm>
          <a:custGeom>
            <a:avLst/>
            <a:gdLst>
              <a:gd name="connsiteX0" fmla="*/ 1544434 w 1670466"/>
              <a:gd name="connsiteY0" fmla="*/ 2408774 h 2408774"/>
              <a:gd name="connsiteX1" fmla="*/ 111364 w 1670466"/>
              <a:gd name="connsiteY1" fmla="*/ 2313451 h 2408774"/>
              <a:gd name="connsiteX2" fmla="*/ 111364 w 1670466"/>
              <a:gd name="connsiteY2" fmla="*/ 2309217 h 2408774"/>
              <a:gd name="connsiteX3" fmla="*/ 93260 w 1670466"/>
              <a:gd name="connsiteY3" fmla="*/ 2306438 h 2408774"/>
              <a:gd name="connsiteX4" fmla="*/ 0 w 1670466"/>
              <a:gd name="connsiteY4" fmla="*/ 2199468 h 2408774"/>
              <a:gd name="connsiteX5" fmla="*/ 0 w 1670466"/>
              <a:gd name="connsiteY5" fmla="*/ 2158862 h 2408774"/>
              <a:gd name="connsiteX6" fmla="*/ 0 w 1670466"/>
              <a:gd name="connsiteY6" fmla="*/ 468699 h 2408774"/>
              <a:gd name="connsiteX7" fmla="*/ 0 w 1670466"/>
              <a:gd name="connsiteY7" fmla="*/ 371393 h 2408774"/>
              <a:gd name="connsiteX8" fmla="*/ 152697 w 1670466"/>
              <a:gd name="connsiteY8" fmla="*/ 255300 h 2408774"/>
              <a:gd name="connsiteX9" fmla="*/ 1034226 w 1670466"/>
              <a:gd name="connsiteY9" fmla="*/ 255300 h 2408774"/>
              <a:gd name="connsiteX10" fmla="*/ 1238466 w 1670466"/>
              <a:gd name="connsiteY10" fmla="*/ 0 h 2408774"/>
              <a:gd name="connsiteX11" fmla="*/ 1442706 w 1670466"/>
              <a:gd name="connsiteY11" fmla="*/ 255300 h 2408774"/>
              <a:gd name="connsiteX12" fmla="*/ 1517769 w 1670466"/>
              <a:gd name="connsiteY12" fmla="*/ 255300 h 2408774"/>
              <a:gd name="connsiteX13" fmla="*/ 1670466 w 1670466"/>
              <a:gd name="connsiteY13" fmla="*/ 371393 h 2408774"/>
              <a:gd name="connsiteX14" fmla="*/ 1670466 w 1670466"/>
              <a:gd name="connsiteY14" fmla="*/ 468699 h 2408774"/>
              <a:gd name="connsiteX15" fmla="*/ 1670466 w 1670466"/>
              <a:gd name="connsiteY15" fmla="*/ 2199468 h 2408774"/>
              <a:gd name="connsiteX16" fmla="*/ 1670466 w 1670466"/>
              <a:gd name="connsiteY16" fmla="*/ 2296774 h 2408774"/>
              <a:gd name="connsiteX17" fmla="*/ 1577205 w 1670466"/>
              <a:gd name="connsiteY17" fmla="*/ 2403744 h 2408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670466" h="2408774">
                <a:moveTo>
                  <a:pt x="1544434" y="2408774"/>
                </a:moveTo>
                <a:lnTo>
                  <a:pt x="111364" y="2313451"/>
                </a:lnTo>
                <a:lnTo>
                  <a:pt x="111364" y="2309217"/>
                </a:lnTo>
                <a:lnTo>
                  <a:pt x="93260" y="2306438"/>
                </a:lnTo>
                <a:cubicBezTo>
                  <a:pt x="38454" y="2288814"/>
                  <a:pt x="0" y="2247556"/>
                  <a:pt x="0" y="2199468"/>
                </a:cubicBezTo>
                <a:lnTo>
                  <a:pt x="0" y="2158862"/>
                </a:lnTo>
                <a:lnTo>
                  <a:pt x="0" y="468699"/>
                </a:lnTo>
                <a:lnTo>
                  <a:pt x="0" y="371393"/>
                </a:lnTo>
                <a:cubicBezTo>
                  <a:pt x="0" y="307276"/>
                  <a:pt x="68364" y="255300"/>
                  <a:pt x="152697" y="255300"/>
                </a:cubicBezTo>
                <a:lnTo>
                  <a:pt x="1034226" y="255300"/>
                </a:lnTo>
                <a:lnTo>
                  <a:pt x="1238466" y="0"/>
                </a:lnTo>
                <a:lnTo>
                  <a:pt x="1442706" y="255300"/>
                </a:lnTo>
                <a:lnTo>
                  <a:pt x="1517769" y="255300"/>
                </a:lnTo>
                <a:cubicBezTo>
                  <a:pt x="1602102" y="255300"/>
                  <a:pt x="1670466" y="307276"/>
                  <a:pt x="1670466" y="371393"/>
                </a:cubicBezTo>
                <a:lnTo>
                  <a:pt x="1670466" y="468699"/>
                </a:lnTo>
                <a:lnTo>
                  <a:pt x="1670466" y="2199468"/>
                </a:lnTo>
                <a:lnTo>
                  <a:pt x="1670466" y="2296774"/>
                </a:lnTo>
                <a:cubicBezTo>
                  <a:pt x="1670466" y="2344861"/>
                  <a:pt x="1632011" y="2386120"/>
                  <a:pt x="1577205" y="2403744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60000"/>
                  <a:lumOff val="40000"/>
                </a:schemeClr>
              </a:gs>
              <a:gs pos="93000">
                <a:schemeClr val="accent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Развитию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мелкой моторики </a:t>
            </a:r>
          </a:p>
        </p:txBody>
      </p:sp>
      <p:sp>
        <p:nvSpPr>
          <p:cNvPr id="43" name="Полилиния: фигура 12">
            <a:extLst>
              <a:ext uri="{FF2B5EF4-FFF2-40B4-BE49-F238E27FC236}">
                <a16:creationId xmlns:a16="http://schemas.microsoft.com/office/drawing/2014/main" xmlns="" id="{0A66B676-482F-4554-90E5-15C094E60A5E}"/>
              </a:ext>
            </a:extLst>
          </p:cNvPr>
          <p:cNvSpPr/>
          <p:nvPr/>
        </p:nvSpPr>
        <p:spPr>
          <a:xfrm rot="10800000" flipV="1">
            <a:off x="7195724" y="2041006"/>
            <a:ext cx="2336896" cy="2933466"/>
          </a:xfrm>
          <a:custGeom>
            <a:avLst/>
            <a:gdLst>
              <a:gd name="connsiteX0" fmla="*/ 1544434 w 1670466"/>
              <a:gd name="connsiteY0" fmla="*/ 2408774 h 2408774"/>
              <a:gd name="connsiteX1" fmla="*/ 111364 w 1670466"/>
              <a:gd name="connsiteY1" fmla="*/ 2313451 h 2408774"/>
              <a:gd name="connsiteX2" fmla="*/ 111364 w 1670466"/>
              <a:gd name="connsiteY2" fmla="*/ 2309217 h 2408774"/>
              <a:gd name="connsiteX3" fmla="*/ 93260 w 1670466"/>
              <a:gd name="connsiteY3" fmla="*/ 2306438 h 2408774"/>
              <a:gd name="connsiteX4" fmla="*/ 0 w 1670466"/>
              <a:gd name="connsiteY4" fmla="*/ 2199468 h 2408774"/>
              <a:gd name="connsiteX5" fmla="*/ 0 w 1670466"/>
              <a:gd name="connsiteY5" fmla="*/ 2158862 h 2408774"/>
              <a:gd name="connsiteX6" fmla="*/ 0 w 1670466"/>
              <a:gd name="connsiteY6" fmla="*/ 468699 h 2408774"/>
              <a:gd name="connsiteX7" fmla="*/ 0 w 1670466"/>
              <a:gd name="connsiteY7" fmla="*/ 371393 h 2408774"/>
              <a:gd name="connsiteX8" fmla="*/ 152697 w 1670466"/>
              <a:gd name="connsiteY8" fmla="*/ 255300 h 2408774"/>
              <a:gd name="connsiteX9" fmla="*/ 1034226 w 1670466"/>
              <a:gd name="connsiteY9" fmla="*/ 255300 h 2408774"/>
              <a:gd name="connsiteX10" fmla="*/ 1238466 w 1670466"/>
              <a:gd name="connsiteY10" fmla="*/ 0 h 2408774"/>
              <a:gd name="connsiteX11" fmla="*/ 1442706 w 1670466"/>
              <a:gd name="connsiteY11" fmla="*/ 255300 h 2408774"/>
              <a:gd name="connsiteX12" fmla="*/ 1517769 w 1670466"/>
              <a:gd name="connsiteY12" fmla="*/ 255300 h 2408774"/>
              <a:gd name="connsiteX13" fmla="*/ 1670466 w 1670466"/>
              <a:gd name="connsiteY13" fmla="*/ 371393 h 2408774"/>
              <a:gd name="connsiteX14" fmla="*/ 1670466 w 1670466"/>
              <a:gd name="connsiteY14" fmla="*/ 468699 h 2408774"/>
              <a:gd name="connsiteX15" fmla="*/ 1670466 w 1670466"/>
              <a:gd name="connsiteY15" fmla="*/ 2199468 h 2408774"/>
              <a:gd name="connsiteX16" fmla="*/ 1670466 w 1670466"/>
              <a:gd name="connsiteY16" fmla="*/ 2296774 h 2408774"/>
              <a:gd name="connsiteX17" fmla="*/ 1577205 w 1670466"/>
              <a:gd name="connsiteY17" fmla="*/ 2403744 h 2408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670466" h="2408774">
                <a:moveTo>
                  <a:pt x="1544434" y="2408774"/>
                </a:moveTo>
                <a:lnTo>
                  <a:pt x="111364" y="2313451"/>
                </a:lnTo>
                <a:lnTo>
                  <a:pt x="111364" y="2309217"/>
                </a:lnTo>
                <a:lnTo>
                  <a:pt x="93260" y="2306438"/>
                </a:lnTo>
                <a:cubicBezTo>
                  <a:pt x="38454" y="2288814"/>
                  <a:pt x="0" y="2247556"/>
                  <a:pt x="0" y="2199468"/>
                </a:cubicBezTo>
                <a:lnTo>
                  <a:pt x="0" y="2158862"/>
                </a:lnTo>
                <a:lnTo>
                  <a:pt x="0" y="468699"/>
                </a:lnTo>
                <a:lnTo>
                  <a:pt x="0" y="371393"/>
                </a:lnTo>
                <a:cubicBezTo>
                  <a:pt x="0" y="307276"/>
                  <a:pt x="68364" y="255300"/>
                  <a:pt x="152697" y="255300"/>
                </a:cubicBezTo>
                <a:lnTo>
                  <a:pt x="1034226" y="255300"/>
                </a:lnTo>
                <a:lnTo>
                  <a:pt x="1238466" y="0"/>
                </a:lnTo>
                <a:lnTo>
                  <a:pt x="1442706" y="255300"/>
                </a:lnTo>
                <a:lnTo>
                  <a:pt x="1517769" y="255300"/>
                </a:lnTo>
                <a:cubicBezTo>
                  <a:pt x="1602102" y="255300"/>
                  <a:pt x="1670466" y="307276"/>
                  <a:pt x="1670466" y="371393"/>
                </a:cubicBezTo>
                <a:lnTo>
                  <a:pt x="1670466" y="468699"/>
                </a:lnTo>
                <a:lnTo>
                  <a:pt x="1670466" y="2199468"/>
                </a:lnTo>
                <a:lnTo>
                  <a:pt x="1670466" y="2296774"/>
                </a:lnTo>
                <a:cubicBezTo>
                  <a:pt x="1670466" y="2344861"/>
                  <a:pt x="1632011" y="2386120"/>
                  <a:pt x="1577205" y="2403744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Сюжетно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ролевые игры</a:t>
            </a:r>
          </a:p>
        </p:txBody>
      </p:sp>
      <p:sp>
        <p:nvSpPr>
          <p:cNvPr id="44" name="Полилиния: фигура 12">
            <a:extLst>
              <a:ext uri="{FF2B5EF4-FFF2-40B4-BE49-F238E27FC236}">
                <a16:creationId xmlns:a16="http://schemas.microsoft.com/office/drawing/2014/main" xmlns="" id="{0A66B676-482F-4554-90E5-15C094E60A5E}"/>
              </a:ext>
            </a:extLst>
          </p:cNvPr>
          <p:cNvSpPr/>
          <p:nvPr/>
        </p:nvSpPr>
        <p:spPr>
          <a:xfrm rot="10800000" flipV="1">
            <a:off x="9662064" y="901506"/>
            <a:ext cx="2336896" cy="2847533"/>
          </a:xfrm>
          <a:custGeom>
            <a:avLst/>
            <a:gdLst>
              <a:gd name="connsiteX0" fmla="*/ 1544434 w 1670466"/>
              <a:gd name="connsiteY0" fmla="*/ 2408774 h 2408774"/>
              <a:gd name="connsiteX1" fmla="*/ 111364 w 1670466"/>
              <a:gd name="connsiteY1" fmla="*/ 2313451 h 2408774"/>
              <a:gd name="connsiteX2" fmla="*/ 111364 w 1670466"/>
              <a:gd name="connsiteY2" fmla="*/ 2309217 h 2408774"/>
              <a:gd name="connsiteX3" fmla="*/ 93260 w 1670466"/>
              <a:gd name="connsiteY3" fmla="*/ 2306438 h 2408774"/>
              <a:gd name="connsiteX4" fmla="*/ 0 w 1670466"/>
              <a:gd name="connsiteY4" fmla="*/ 2199468 h 2408774"/>
              <a:gd name="connsiteX5" fmla="*/ 0 w 1670466"/>
              <a:gd name="connsiteY5" fmla="*/ 2158862 h 2408774"/>
              <a:gd name="connsiteX6" fmla="*/ 0 w 1670466"/>
              <a:gd name="connsiteY6" fmla="*/ 468699 h 2408774"/>
              <a:gd name="connsiteX7" fmla="*/ 0 w 1670466"/>
              <a:gd name="connsiteY7" fmla="*/ 371393 h 2408774"/>
              <a:gd name="connsiteX8" fmla="*/ 152697 w 1670466"/>
              <a:gd name="connsiteY8" fmla="*/ 255300 h 2408774"/>
              <a:gd name="connsiteX9" fmla="*/ 1034226 w 1670466"/>
              <a:gd name="connsiteY9" fmla="*/ 255300 h 2408774"/>
              <a:gd name="connsiteX10" fmla="*/ 1238466 w 1670466"/>
              <a:gd name="connsiteY10" fmla="*/ 0 h 2408774"/>
              <a:gd name="connsiteX11" fmla="*/ 1442706 w 1670466"/>
              <a:gd name="connsiteY11" fmla="*/ 255300 h 2408774"/>
              <a:gd name="connsiteX12" fmla="*/ 1517769 w 1670466"/>
              <a:gd name="connsiteY12" fmla="*/ 255300 h 2408774"/>
              <a:gd name="connsiteX13" fmla="*/ 1670466 w 1670466"/>
              <a:gd name="connsiteY13" fmla="*/ 371393 h 2408774"/>
              <a:gd name="connsiteX14" fmla="*/ 1670466 w 1670466"/>
              <a:gd name="connsiteY14" fmla="*/ 468699 h 2408774"/>
              <a:gd name="connsiteX15" fmla="*/ 1670466 w 1670466"/>
              <a:gd name="connsiteY15" fmla="*/ 2199468 h 2408774"/>
              <a:gd name="connsiteX16" fmla="*/ 1670466 w 1670466"/>
              <a:gd name="connsiteY16" fmla="*/ 2296774 h 2408774"/>
              <a:gd name="connsiteX17" fmla="*/ 1577205 w 1670466"/>
              <a:gd name="connsiteY17" fmla="*/ 2403744 h 2408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670466" h="2408774">
                <a:moveTo>
                  <a:pt x="1544434" y="2408774"/>
                </a:moveTo>
                <a:lnTo>
                  <a:pt x="111364" y="2313451"/>
                </a:lnTo>
                <a:lnTo>
                  <a:pt x="111364" y="2309217"/>
                </a:lnTo>
                <a:lnTo>
                  <a:pt x="93260" y="2306438"/>
                </a:lnTo>
                <a:cubicBezTo>
                  <a:pt x="38454" y="2288814"/>
                  <a:pt x="0" y="2247556"/>
                  <a:pt x="0" y="2199468"/>
                </a:cubicBezTo>
                <a:lnTo>
                  <a:pt x="0" y="2158862"/>
                </a:lnTo>
                <a:lnTo>
                  <a:pt x="0" y="468699"/>
                </a:lnTo>
                <a:lnTo>
                  <a:pt x="0" y="371393"/>
                </a:lnTo>
                <a:cubicBezTo>
                  <a:pt x="0" y="307276"/>
                  <a:pt x="68364" y="255300"/>
                  <a:pt x="152697" y="255300"/>
                </a:cubicBezTo>
                <a:lnTo>
                  <a:pt x="1034226" y="255300"/>
                </a:lnTo>
                <a:lnTo>
                  <a:pt x="1238466" y="0"/>
                </a:lnTo>
                <a:lnTo>
                  <a:pt x="1442706" y="255300"/>
                </a:lnTo>
                <a:lnTo>
                  <a:pt x="1517769" y="255300"/>
                </a:lnTo>
                <a:cubicBezTo>
                  <a:pt x="1602102" y="255300"/>
                  <a:pt x="1670466" y="307276"/>
                  <a:pt x="1670466" y="371393"/>
                </a:cubicBezTo>
                <a:lnTo>
                  <a:pt x="1670466" y="468699"/>
                </a:lnTo>
                <a:lnTo>
                  <a:pt x="1670466" y="2199468"/>
                </a:lnTo>
                <a:lnTo>
                  <a:pt x="1670466" y="2296774"/>
                </a:lnTo>
                <a:cubicBezTo>
                  <a:pt x="1670466" y="2344861"/>
                  <a:pt x="1632011" y="2386120"/>
                  <a:pt x="1577205" y="2403744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Дидактические игры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 descr="C:\Users\UeerAsus\Desktop\ВПКонкурс\ПДД фото\image (11)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72732" y="4824309"/>
            <a:ext cx="1797668" cy="2033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UeerAsus\Desktop\ВПКонкурс\ПДД фото\image (4)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7635" y="4724556"/>
            <a:ext cx="1403066" cy="1790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D:\Фото сад 56\IMG_266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2267" y="5127605"/>
            <a:ext cx="2299534" cy="15330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4949167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Объект 29">
            <a:hlinkClick r:id="rId2"/>
            <a:extLst>
              <a:ext uri="{FF2B5EF4-FFF2-40B4-BE49-F238E27FC236}">
                <a16:creationId xmlns:a16="http://schemas.microsoft.com/office/drawing/2014/main" xmlns="" id="{517F093F-003F-4280-997E-A6728F6769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43100" y="2492534"/>
            <a:ext cx="3048000" cy="3017520"/>
          </a:xfrm>
        </p:spPr>
      </p:pic>
      <p:sp>
        <p:nvSpPr>
          <p:cNvPr id="31" name="Нижний колонтитул 4">
            <a:extLst>
              <a:ext uri="{FF2B5EF4-FFF2-40B4-BE49-F238E27FC236}">
                <a16:creationId xmlns:a16="http://schemas.microsoft.com/office/drawing/2014/main" xmlns="" id="{5A821E64-A2BE-414B-9B95-C5A82B3FEC53}"/>
              </a:ext>
            </a:extLst>
          </p:cNvPr>
          <p:cNvSpPr txBox="1">
            <a:spLocks/>
          </p:cNvSpPr>
          <p:nvPr/>
        </p:nvSpPr>
        <p:spPr>
          <a:xfrm>
            <a:off x="2271000" y="6440529"/>
            <a:ext cx="7650000" cy="365126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dirty="0"/>
              <a:t>Шаблоны презентаций с сайта </a:t>
            </a:r>
            <a:r>
              <a:rPr lang="en-US" sz="1200" dirty="0">
                <a:hlinkClick r:id="rId4"/>
              </a:rPr>
              <a:t>presentation-creation.ru</a:t>
            </a:r>
            <a:endParaRPr lang="ru-RU" sz="12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82040" y="741680"/>
            <a:ext cx="10027920" cy="54864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Ссылка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40080" y="1874520"/>
            <a:ext cx="106984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https://iva.netboard.me/zggt1k4s/?link=1gn6OdhU-TFfHGuSb-63daPxiO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537973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1084</TotalTime>
  <Words>195</Words>
  <Application>Microsoft Office PowerPoint</Application>
  <PresentationFormat>Произвольный</PresentationFormat>
  <Paragraphs>37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Углы</vt:lpstr>
      <vt:lpstr>Тема: ИГРОТЕКА для детей  и родителей   (в рамках консультационного центра для родителей (законных представителей), обеспечивающих получение детьми дошкольного образования в форме семейного образования) </vt:lpstr>
      <vt:lpstr>В нашем ДОУ №56 в 2014 году   открыл свои двери консультативный центр для родителей </vt:lpstr>
      <vt:lpstr>Основные проблемы:</vt:lpstr>
      <vt:lpstr>Что же такое КИВ? </vt:lpstr>
      <vt:lpstr>Цель КИВ: </vt:lpstr>
      <vt:lpstr>Задачи КИВ: </vt:lpstr>
      <vt:lpstr>Основные направления работы КИВ:</vt:lpstr>
      <vt:lpstr>круглый стол «Игротека»:</vt:lpstr>
      <vt:lpstr>Ссылка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ДЕТСКИЕ ИГРЫ</dc:title>
  <dc:creator>Юрий Козырев</dc:creator>
  <cp:lastModifiedBy>UeerAsus</cp:lastModifiedBy>
  <cp:revision>32</cp:revision>
  <dcterms:created xsi:type="dcterms:W3CDTF">2021-04-06T16:39:49Z</dcterms:created>
  <dcterms:modified xsi:type="dcterms:W3CDTF">2023-03-02T09:03:53Z</dcterms:modified>
</cp:coreProperties>
</file>