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4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23E3-42A9-4591-8946-711772964C31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8C47-3EF5-4544-96AD-5D51007E7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38C47-3EF5-4544-96AD-5D51007E72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54726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1400" b="1" dirty="0" smtClean="0"/>
              <a:t>Муниципальное дошкольное образовательное автономное учреждение «Детский сад № 12 «</a:t>
            </a:r>
            <a:r>
              <a:rPr lang="ru-RU" sz="1400" b="1" dirty="0" err="1" smtClean="0"/>
              <a:t>Журавушка</a:t>
            </a:r>
            <a:r>
              <a:rPr lang="ru-RU" sz="1400" b="1" dirty="0" smtClean="0"/>
              <a:t>» комбинированного вида г.Орска.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2400" b="1" dirty="0" smtClean="0"/>
              <a:t>«Оказание своевременной поддержки инструктором по физическому воспитанию ДО в формировании ЗОЖ и  физическом развитии родителям (законным представителям) с детьми, получающим дошкольное образование в форме семейного образования»</a:t>
            </a:r>
            <a:r>
              <a:rPr lang="ru-RU" sz="2400" dirty="0" smtClean="0"/>
              <a:t>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Выполнила: инструктор по физической культуре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1 кв. категории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Осипова Е.А.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748463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онлайн</a:t>
            </a:r>
            <a:r>
              <a:rPr lang="ru-RU" dirty="0" smtClean="0"/>
              <a:t> - клуб «Детский сад без слезинки»,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t="2632"/>
          <a:stretch>
            <a:fillRect/>
          </a:stretch>
        </p:blipFill>
        <p:spPr bwMode="auto">
          <a:xfrm>
            <a:off x="80963" y="1268760"/>
            <a:ext cx="89804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t="2528"/>
          <a:stretch>
            <a:fillRect/>
          </a:stretch>
        </p:blipFill>
        <p:spPr bwMode="auto">
          <a:xfrm>
            <a:off x="251520" y="620688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t="2528"/>
          <a:stretch>
            <a:fillRect/>
          </a:stretch>
        </p:blipFill>
        <p:spPr bwMode="auto">
          <a:xfrm>
            <a:off x="323528" y="1052736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авел\Desktop\фон 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822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1" y="1930540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Результативность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- клуба «В детский садик без слезинки»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·        Положительные отзывы посетителей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 - клуба»;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·        Успешная адаптация детей к условиям ДОУ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·   </a:t>
            </a:r>
            <a:r>
              <a:rPr lang="ru-RU" sz="2000" dirty="0" smtClean="0">
                <a:solidFill>
                  <a:srgbClr val="181818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Преодоление барьера недоверия родителей к ДОУ: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itchFamily="18" charset="0"/>
                <a:cs typeface="Arial" pitchFamily="34" charset="0"/>
              </a:rPr>
              <a:t>активный обмен мнениями, опытом семейного воспитания;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70080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 l="5032" t="-201" r="31155" b="203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Здоровый образ жизни</a:t>
            </a:r>
            <a:r>
              <a:rPr lang="ru-RU" dirty="0" smtClean="0"/>
              <a:t> – это категория общего понятия “образ жизни”, включающая в себя благоприятные условия жизнедеятельности человека, уровень его культуры, в том числе поведенческой, и гигиенических навыков, позволяющих сохранять и укреплять здоровье, способствующих предупреждению развития нарушений здоровья и поддерживающих оптимальное качество жизни.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 l="12535" t="3301" b="156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      Целью взаимодействия  с родителями  по вопросам формирования здорового образа жизни</a:t>
            </a:r>
            <a:r>
              <a:rPr lang="ru-RU" sz="2400" dirty="0" smtClean="0"/>
              <a:t>  является поиск и разработка новых, современных форм сотрудничества инструктора по физкультуре с родителями  как фактора  физического развития ребенка, формирование родительской компетентности, которая предполагает интегрирование разных аспектов личного родительского опыта.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lvl="0" algn="l"/>
            <a:r>
              <a:rPr lang="ru-RU" sz="1800" b="1" dirty="0" smtClean="0"/>
              <a:t>Задачи 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внедрять в образовательную деятельность ДОУ разнообразные формы физкультурно-оздоровительной работы с участием детей и их родителей;</a:t>
            </a:r>
            <a:br>
              <a:rPr lang="ru-RU" sz="1800" dirty="0" smtClean="0"/>
            </a:br>
            <a:r>
              <a:rPr lang="ru-RU" sz="1800" dirty="0" smtClean="0"/>
              <a:t>- сформировать положительное отношение к занятиям физкультурой и спортом, к здоровому образу жизни в семье;</a:t>
            </a:r>
            <a:br>
              <a:rPr lang="ru-RU" sz="1800" dirty="0" smtClean="0"/>
            </a:br>
            <a:r>
              <a:rPr lang="ru-RU" sz="1800" dirty="0" smtClean="0"/>
              <a:t>- заинтересовать родителей идеей вести  здоровый образ жизни в семье, вовлечь их в жизнь детского сада, сделать их союзниками в своей работе;</a:t>
            </a:r>
            <a:br>
              <a:rPr lang="ru-RU" sz="1800" dirty="0" smtClean="0"/>
            </a:br>
            <a:r>
              <a:rPr lang="ru-RU" sz="1800" dirty="0" smtClean="0"/>
              <a:t>- обучить родителей приемам эффективного взаимодействия с ребенком с целью сохранения его здоровья; </a:t>
            </a:r>
            <a:br>
              <a:rPr lang="ru-RU" sz="1800" dirty="0" smtClean="0"/>
            </a:br>
            <a:r>
              <a:rPr lang="ru-RU" sz="1800" dirty="0" smtClean="0"/>
              <a:t>- оказать конкретную практическую помощь семье в создании условий для сохранения и укрепления здоровья ребенка;</a:t>
            </a:r>
            <a:br>
              <a:rPr lang="ru-RU" sz="1800" dirty="0" smtClean="0"/>
            </a:br>
            <a:r>
              <a:rPr lang="ru-RU" sz="1800" dirty="0" smtClean="0"/>
              <a:t>- расширить спектр средств и способов работы с родителями, стимулировать родителей, как участников единого образовательного пространства, к поиску оптимального стиля взаимодействия, способствовать укреплению доверительных отношений между инструктором по физической культуре и родителями детей, не посещающих детский сад.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cdn.culture.ru/images/55cf3602-40d9-51d3-8c59-ccfed586c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47385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формы работы</a:t>
            </a:r>
            <a:r>
              <a:rPr lang="ru-RU" sz="2400" dirty="0" smtClean="0"/>
              <a:t> – это </a:t>
            </a:r>
            <a:r>
              <a:rPr lang="ru-RU" sz="2400" b="1" i="1" dirty="0" smtClean="0"/>
              <a:t>традиционные</a:t>
            </a:r>
            <a:r>
              <a:rPr lang="ru-RU" sz="2400" dirty="0" smtClean="0"/>
              <a:t> – </a:t>
            </a:r>
            <a:r>
              <a:rPr lang="ru-RU" sz="2400" i="1" dirty="0" smtClean="0"/>
              <a:t>родительски</a:t>
            </a:r>
            <a:r>
              <a:rPr lang="ru-RU" sz="2400" dirty="0" smtClean="0"/>
              <a:t>е </a:t>
            </a:r>
            <a:r>
              <a:rPr lang="ru-RU" sz="2400" i="1" dirty="0" smtClean="0"/>
              <a:t>собрания, физкультурные досуги, праздники, консультации, анкетирование, дни открытых дверей. </a:t>
            </a:r>
            <a:r>
              <a:rPr lang="ru-RU" sz="2400" dirty="0" smtClean="0"/>
              <a:t>И </a:t>
            </a:r>
            <a:r>
              <a:rPr lang="ru-RU" sz="2400" b="1" i="1" dirty="0" smtClean="0"/>
              <a:t>нетрадиционные</a:t>
            </a:r>
            <a:r>
              <a:rPr lang="ru-RU" sz="2400" b="1" dirty="0" smtClean="0"/>
              <a:t> </a:t>
            </a:r>
            <a:r>
              <a:rPr lang="ru-RU" sz="2400" dirty="0" smtClean="0"/>
              <a:t>формы - </a:t>
            </a:r>
            <a:r>
              <a:rPr lang="ru-RU" sz="2400" i="1" dirty="0" smtClean="0"/>
              <a:t>индивидуальные беседы о здоровье детей, тренинги, организация практикумов,  с демонстрацией вариантов использования игрушек и спортивного инвентаря.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 – клуб «В детский садик без слезинки»</a:t>
            </a:r>
            <a:r>
              <a:rPr lang="ru-RU" sz="2400" dirty="0" smtClean="0"/>
              <a:t>).     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42524" r="823" b="30898"/>
          <a:stretch>
            <a:fillRect/>
          </a:stretch>
        </p:blipFill>
        <p:spPr bwMode="auto">
          <a:xfrm>
            <a:off x="1" y="1"/>
            <a:ext cx="9144000" cy="687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945" t="25692" r="2857" b="30898"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38" t="25355" r="438" b="30349"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esktop\фон 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76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2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103</Words>
  <Application>Microsoft Office PowerPoint</Application>
  <PresentationFormat>Экран (4:3)</PresentationFormat>
  <Paragraphs>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Муниципальное дошкольное образовательное автономное учреждение «Детский сад № 12 «Журавушка» комбинированного вида г.Орска.  «Оказание своевременной поддержки инструктором по физическому воспитанию ДО в формировании ЗОЖ и  физическом развитии родителям (законным представителям) с детьми, получающим дошкольное образование в форме семейного образования»                                                                    Выполнила: инструктор по физической культуре                                                         1 кв. категории                                                                     Осипова Е.А.   </vt:lpstr>
      <vt:lpstr>Слайд 2</vt:lpstr>
      <vt:lpstr>      Целью взаимодействия  с родителями  по вопросам формирования здорового образа жизни  является поиск и разработка новых, современных форм сотрудничества инструктора по физкультуре с родителями  как фактора  физического развития ребенка, формирование родительской компетентности, которая предполагает интегрирование разных аспектов личного родительского опыта.  </vt:lpstr>
      <vt:lpstr>Задачи : - внедрять в образовательную деятельность ДОУ разнообразные формы физкультурно-оздоровительной работы с участием детей и их родителей; - сформировать положительное отношение к занятиям физкультурой и спортом, к здоровому образу жизни в семье; - заинтересовать родителей идеей вести  здоровый образ жизни в семье, вовлечь их в жизнь детского сада, сделать их союзниками в своей работе; - обучить родителей приемам эффективного взаимодействия с ребенком с целью сохранения его здоровья;  - оказать конкретную практическую помощь семье в создании условий для сохранения и укрепления здоровья ребенка; - расширить спектр средств и способов работы с родителями, стимулировать родителей, как участников единого образовательного пространства, к поиску оптимального стиля взаимодействия, способствовать укреплению доверительных отношений между инструктором по физической культуре и родителями детей, не посещающих детский сад.  </vt:lpstr>
      <vt:lpstr>формы работы – это традиционные – родительские собрания, физкультурные досуги, праздники, консультации, анкетирование, дни открытых дверей. И нетрадиционные формы - индивидуальные беседы о здоровье детей, тренинги, организация практикумов,  с демонстрацией вариантов использования игрушек и спортивного инвентаря. Онлайн – клуб «В детский садик без слезинки»).        </vt:lpstr>
      <vt:lpstr>Слайд 6</vt:lpstr>
      <vt:lpstr>Слайд 7</vt:lpstr>
      <vt:lpstr>Слайд 8</vt:lpstr>
      <vt:lpstr>Слайд 9</vt:lpstr>
      <vt:lpstr>Слайд 10</vt:lpstr>
      <vt:lpstr>онлайн - клуб «Детский сад без слезинки», 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«Оказание своевременной поддержки инструктором по физическому воспитанию ДО в формировании ЗОЖ и  физическом развитии родителям (законным представителям) с детьми, получающим дошкольное образование в форме семейного образования»                                                               Выполнила: инструктор по физической культуре 1 кв. категории  Осипова Е.А.   </dc:title>
  <dc:creator>Павел</dc:creator>
  <cp:lastModifiedBy>Катерина</cp:lastModifiedBy>
  <cp:revision>8</cp:revision>
  <dcterms:created xsi:type="dcterms:W3CDTF">2024-12-20T19:17:36Z</dcterms:created>
  <dcterms:modified xsi:type="dcterms:W3CDTF">2024-12-25T19:10:58Z</dcterms:modified>
</cp:coreProperties>
</file>