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7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5727094-61CF-C816-2A2F-C84880B5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C974-9DAC-4737-86E0-6DF4E7891E8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CB97F40-B9F7-3F27-402A-3B8AF2C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8EBE39C-82D3-E04E-341C-F7800F55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FB18-06AD-419B-BFE2-9E9CFF6DFE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82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E8DF9-5AC8-602C-5574-A04B5594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4B56F6-D0FB-BC4A-033D-1E4BE351A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D444BB-78DA-B9D7-A8B0-75E7EFF05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C974-9DAC-4737-86E0-6DF4E7891E8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583765-706C-8058-EF72-4D96A3848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BDD4F8-3AC8-BE22-5DB4-FFFA7BD0C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FB18-06AD-419B-BFE2-9E9CFF6DFE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20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EAC9772F-5B79-B4F0-1684-237EEBF31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519F9A9A-C2F7-FAF5-2FC3-9073C90CEE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xmlns="" id="{C6BE7E97-AB1C-3DCB-659E-DF4B234DFE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xmlns="" id="{3AA3C5AB-8095-6FEB-1A3D-0F08F782EA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25073C3C-296E-D326-7256-C1A4A425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35"/>
            <a:ext cx="12192000" cy="68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58BB02-D7CB-3FAD-3076-A53C96B1320F}"/>
              </a:ext>
            </a:extLst>
          </p:cNvPr>
          <p:cNvSpPr txBox="1"/>
          <p:nvPr/>
        </p:nvSpPr>
        <p:spPr>
          <a:xfrm>
            <a:off x="3261089" y="1197621"/>
            <a:ext cx="646553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МДОАУ « Детский сад №53» г . Орск</a:t>
            </a:r>
            <a:br>
              <a:rPr lang="ru-RU" sz="1800" dirty="0"/>
            </a:br>
            <a:r>
              <a:rPr lang="ru-RU" sz="3200" b="1" dirty="0"/>
              <a:t>Презентация</a:t>
            </a:r>
            <a:br>
              <a:rPr lang="ru-RU" sz="3200" b="1" dirty="0"/>
            </a:br>
            <a:r>
              <a:rPr lang="ru-RU" sz="3200" b="1" dirty="0"/>
              <a:t>дидактической игры по ОБЖ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для детей дошкольного возраста ( от 4 до 7 лет)</a:t>
            </a:r>
            <a:br>
              <a:rPr lang="ru-RU" sz="1800" dirty="0"/>
            </a:b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91F76F-532D-50D9-407D-76603D423907}"/>
              </a:ext>
            </a:extLst>
          </p:cNvPr>
          <p:cNvSpPr txBox="1"/>
          <p:nvPr/>
        </p:nvSpPr>
        <p:spPr>
          <a:xfrm>
            <a:off x="5745345" y="4191000"/>
            <a:ext cx="33824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Подготовила воспитатель</a:t>
            </a:r>
          </a:p>
          <a:p>
            <a:r>
              <a:rPr lang="ru-RU" sz="1800" dirty="0"/>
              <a:t>                                                                                  1 квалификационной категории</a:t>
            </a:r>
          </a:p>
          <a:p>
            <a:r>
              <a:rPr lang="ru-RU" sz="1800" dirty="0"/>
              <a:t>                                                                                                                       Фадеева Е.В.</a:t>
            </a:r>
          </a:p>
        </p:txBody>
      </p:sp>
    </p:spTree>
    <p:extLst>
      <p:ext uri="{BB962C8B-B14F-4D97-AF65-F5344CB8AC3E}">
        <p14:creationId xmlns:p14="http://schemas.microsoft.com/office/powerpoint/2010/main" xmlns="" val="117063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CF7C1F0E-322E-A289-CA6C-027B812BD0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6A4A7B-78AC-09CD-526B-6AE1A5C9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6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B7DCF0-B21F-A6D8-EC85-575A449B042D}"/>
              </a:ext>
            </a:extLst>
          </p:cNvPr>
          <p:cNvSpPr txBox="1"/>
          <p:nvPr/>
        </p:nvSpPr>
        <p:spPr>
          <a:xfrm>
            <a:off x="3442323" y="2151727"/>
            <a:ext cx="63320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Помните, эти знания способны спасти жизнь детям и окружающим их людям. Не пренебрегайте ими!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8090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CF7C1F0E-322E-A289-CA6C-027B812BD0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6A4A7B-78AC-09CD-526B-6AE1A5C9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48630" y="0"/>
            <a:ext cx="16793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6C4D02-BEBD-0C14-1985-67D6FBEA6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15979" y="0"/>
            <a:ext cx="13868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91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CF7C1F0E-322E-A289-CA6C-027B812BD0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6A4A7B-78AC-09CD-526B-6AE1A5C9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" y="0"/>
            <a:ext cx="12116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94E2BD-4D0E-E20E-BCB3-A9E5A0D79B11}"/>
              </a:ext>
            </a:extLst>
          </p:cNvPr>
          <p:cNvSpPr txBox="1"/>
          <p:nvPr/>
        </p:nvSpPr>
        <p:spPr>
          <a:xfrm>
            <a:off x="2977869" y="2330505"/>
            <a:ext cx="61256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Дидактическая игра </a:t>
            </a:r>
            <a:r>
              <a:rPr lang="ru-RU" sz="2400" dirty="0" smtClean="0"/>
              <a:t>обучает дошкольников, </a:t>
            </a:r>
            <a:r>
              <a:rPr lang="ru-RU" sz="2400" dirty="0"/>
              <a:t>как вести себя с огнеопасными предметами, как правильно вести себя в экстренных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166494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CF7C1F0E-322E-A289-CA6C-027B812BD0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6A4A7B-78AC-09CD-526B-6AE1A5C9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6594" cy="69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C8930A-D842-06F5-D154-EA3213BBC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0035" y="2508531"/>
            <a:ext cx="5397388" cy="3835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9F064A-6760-1A3E-50E7-6830FCE95881}"/>
              </a:ext>
            </a:extLst>
          </p:cNvPr>
          <p:cNvSpPr txBox="1"/>
          <p:nvPr/>
        </p:nvSpPr>
        <p:spPr>
          <a:xfrm>
            <a:off x="2984846" y="412695"/>
            <a:ext cx="657993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Дидактическая обучающая игра по ОБЖ</a:t>
            </a:r>
          </a:p>
          <a:p>
            <a:endParaRPr lang="ru-RU" sz="2800" b="1" dirty="0"/>
          </a:p>
          <a:p>
            <a:r>
              <a:rPr lang="ru-RU" sz="1800" b="1" dirty="0"/>
              <a:t>        </a:t>
            </a:r>
            <a:r>
              <a:rPr lang="ru-RU" sz="3600" b="1" dirty="0">
                <a:solidFill>
                  <a:srgbClr val="C00000"/>
                </a:solidFill>
              </a:rPr>
              <a:t>«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C00000"/>
                </a:solidFill>
              </a:rPr>
              <a:t>Огонь- друг, огонь- враг»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70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CF7C1F0E-322E-A289-CA6C-027B812BD0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6A4A7B-78AC-09CD-526B-6AE1A5C9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93" y="0"/>
            <a:ext cx="1219999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14BAC3-0635-C106-97A0-18B6E8023BCB}"/>
              </a:ext>
            </a:extLst>
          </p:cNvPr>
          <p:cNvSpPr txBox="1"/>
          <p:nvPr/>
        </p:nvSpPr>
        <p:spPr>
          <a:xfrm>
            <a:off x="3668553" y="321945"/>
            <a:ext cx="615803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Комплект состоит:</a:t>
            </a:r>
            <a:br>
              <a:rPr lang="ru-RU" sz="2800" b="1" dirty="0"/>
            </a:br>
            <a:r>
              <a:rPr lang="ru-RU" sz="2800" dirty="0"/>
              <a:t>1. Два игровых  поля.</a:t>
            </a:r>
            <a:br>
              <a:rPr lang="ru-RU" sz="2800" dirty="0"/>
            </a:br>
            <a:r>
              <a:rPr lang="ru-RU" sz="2800" dirty="0"/>
              <a:t>2. Карточки с предметами.</a:t>
            </a:r>
          </a:p>
          <a:p>
            <a:r>
              <a:rPr lang="ru-RU" sz="2800" dirty="0"/>
              <a:t>3. Карточки «Найди свою тень».</a:t>
            </a:r>
            <a:br>
              <a:rPr lang="ru-RU" sz="2800" dirty="0"/>
            </a:br>
            <a:r>
              <a:rPr lang="ru-RU" sz="2800" dirty="0"/>
              <a:t>4. Смайлики красного и зелёного        цвета.</a:t>
            </a:r>
            <a:r>
              <a:rPr lang="ru-RU" sz="1800" dirty="0"/>
              <a:t/>
            </a:r>
            <a:br>
              <a:rPr lang="ru-RU" sz="1800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15B095-7EF3-C6F5-7188-4CB0E1BB3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93296" y="3103328"/>
            <a:ext cx="3280787" cy="3843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3FBD7EA-E9A0-D06F-92EF-55E15F245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10" y="3384709"/>
            <a:ext cx="3995990" cy="32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81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CF7C1F0E-322E-A289-CA6C-027B812BD0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6A4A7B-78AC-09CD-526B-6AE1A5C9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6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08146F-209A-F19E-6FE3-BA87CD0F2A51}"/>
              </a:ext>
            </a:extLst>
          </p:cNvPr>
          <p:cNvSpPr txBox="1"/>
          <p:nvPr/>
        </p:nvSpPr>
        <p:spPr>
          <a:xfrm>
            <a:off x="2786556" y="1252732"/>
            <a:ext cx="612490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Цель игры:</a:t>
            </a:r>
            <a:br>
              <a:rPr lang="ru-RU" sz="2400" b="1" dirty="0"/>
            </a:br>
            <a:r>
              <a:rPr lang="ru-RU" sz="2000" dirty="0"/>
              <a:t>Закрепить знания основ безопасности собственной жизнедеятельности у детей дошкольного возраста.</a:t>
            </a:r>
            <a:br>
              <a:rPr lang="ru-RU" sz="2000" dirty="0"/>
            </a:b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Задачи: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-</a:t>
            </a:r>
            <a:r>
              <a:rPr lang="ru-RU" sz="2000" dirty="0"/>
              <a:t>Формировать у детей умение отличать опасные для жизни предметы и ситуации, от неопасных;</a:t>
            </a:r>
            <a:br>
              <a:rPr lang="ru-RU" sz="2000" dirty="0"/>
            </a:br>
            <a:r>
              <a:rPr lang="ru-RU" sz="2000" dirty="0"/>
              <a:t>-Формировать умение предвидеть и предупреждать результаты возможного развития ситуации;</a:t>
            </a:r>
            <a:br>
              <a:rPr lang="ru-RU" sz="2000" dirty="0"/>
            </a:br>
            <a:r>
              <a:rPr lang="ru-RU" sz="2000" dirty="0"/>
              <a:t>-Формировать у детей умение соблюдать правила безопасного поведения в различных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69038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CF7C1F0E-322E-A289-CA6C-027B812BD0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6A4A7B-78AC-09CD-526B-6AE1A5C9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" y="0"/>
            <a:ext cx="12116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E92D30-5ED3-0650-17B0-C5C71BEC50A7}"/>
              </a:ext>
            </a:extLst>
          </p:cNvPr>
          <p:cNvSpPr txBox="1"/>
          <p:nvPr/>
        </p:nvSpPr>
        <p:spPr>
          <a:xfrm>
            <a:off x="1357745" y="457200"/>
            <a:ext cx="7620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 smtClean="0"/>
              <a:t>Дидактическая игра «Огонь –друг, огонь -враг»</a:t>
            </a:r>
            <a:endParaRPr lang="ru-RU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B7CDF2-D069-7704-3E8E-BEFB096B9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025" y="2237510"/>
            <a:ext cx="4385884" cy="3386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289126-1576-82B6-992F-3D97D5953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7654" y="2183074"/>
            <a:ext cx="4259126" cy="33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88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CF7C1F0E-322E-A289-CA6C-027B812BD0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6A4A7B-78AC-09CD-526B-6AE1A5C9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62" y="0"/>
            <a:ext cx="12167659" cy="68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A723CB-F112-EDCA-CA41-74F220D4A4F4}"/>
              </a:ext>
            </a:extLst>
          </p:cNvPr>
          <p:cNvSpPr txBox="1"/>
          <p:nvPr/>
        </p:nvSpPr>
        <p:spPr>
          <a:xfrm>
            <a:off x="2639015" y="2150239"/>
            <a:ext cx="660916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1.Дети самостоятельно рассматривают картинки и если там изображён злой  огонь, то они кладут карточку на игровое поле красного цвета. А если на картинке изображён добрый огонь, то дети кладут карточку на игровое поле зелёного цвета.</a:t>
            </a:r>
            <a:br>
              <a:rPr lang="ru-RU" sz="2000" dirty="0"/>
            </a:br>
            <a:r>
              <a:rPr lang="ru-RU" sz="2000" dirty="0"/>
              <a:t>2. У детей смайлики красного и зелёного цвета. Ребёнок находит карточки к своему смайлику.</a:t>
            </a:r>
          </a:p>
          <a:p>
            <a:r>
              <a:rPr lang="ru-RU" sz="2000" dirty="0"/>
              <a:t>3. На игровом поле выложены карточки злого и доброго огня, дети должны найти тень к каждому изображению.</a:t>
            </a:r>
          </a:p>
          <a:p>
            <a:r>
              <a:rPr lang="ru-RU" sz="2000" dirty="0"/>
              <a:t>4.Дети могут играть в парах и самостоятельно.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CAE160-9A31-EAC9-4995-88BA0BD89EBB}"/>
              </a:ext>
            </a:extLst>
          </p:cNvPr>
          <p:cNvSpPr txBox="1"/>
          <p:nvPr/>
        </p:nvSpPr>
        <p:spPr>
          <a:xfrm>
            <a:off x="4168515" y="991969"/>
            <a:ext cx="612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Правила игры:</a:t>
            </a:r>
          </a:p>
        </p:txBody>
      </p:sp>
    </p:spTree>
    <p:extLst>
      <p:ext uri="{BB962C8B-B14F-4D97-AF65-F5344CB8AC3E}">
        <p14:creationId xmlns:p14="http://schemas.microsoft.com/office/powerpoint/2010/main" xmlns="" val="117063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CF7C1F0E-322E-A289-CA6C-027B812BD0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6A4A7B-78AC-09CD-526B-6AE1A5C9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4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22B591-3033-36C6-21F5-32B09A512AD3}"/>
              </a:ext>
            </a:extLst>
          </p:cNvPr>
          <p:cNvSpPr txBox="1"/>
          <p:nvPr/>
        </p:nvSpPr>
        <p:spPr>
          <a:xfrm>
            <a:off x="514350" y="727571"/>
            <a:ext cx="4954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600" dirty="0" smtClean="0"/>
              <a:t>Обучение в игре.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22F252-A127-CFA6-C7E4-D2C1B5F7D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323" y="2602177"/>
            <a:ext cx="3999940" cy="37883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5921D0-F114-EB86-6EEE-B02E7025D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1379" y="327029"/>
            <a:ext cx="3999941" cy="37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24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CF7C1F0E-322E-A289-CA6C-027B812BD0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6A4A7B-78AC-09CD-526B-6AE1A5C9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6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B7DCF0-B21F-A6D8-EC85-575A449B042D}"/>
              </a:ext>
            </a:extLst>
          </p:cNvPr>
          <p:cNvSpPr txBox="1"/>
          <p:nvPr/>
        </p:nvSpPr>
        <p:spPr>
          <a:xfrm>
            <a:off x="3867992" y="1675051"/>
            <a:ext cx="6332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D56D17-8FB6-2066-8C6F-43BF532F0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82" y="2159874"/>
            <a:ext cx="4337098" cy="43788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230219-90A5-27EF-9ED7-693B6151B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297" y="185154"/>
            <a:ext cx="4642944" cy="427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908051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133</Words>
  <Application>Microsoft Office PowerPoint</Application>
  <PresentationFormat>Произвольный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Фадеева</dc:creator>
  <cp:lastModifiedBy>User</cp:lastModifiedBy>
  <cp:revision>6</cp:revision>
  <dcterms:created xsi:type="dcterms:W3CDTF">2024-01-23T17:20:48Z</dcterms:created>
  <dcterms:modified xsi:type="dcterms:W3CDTF">2024-01-29T05:22:35Z</dcterms:modified>
</cp:coreProperties>
</file>