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_c32e28c46fa7e40145c80ba2be401d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5-конечная звезда 4"/>
          <p:cNvSpPr/>
          <p:nvPr/>
        </p:nvSpPr>
        <p:spPr>
          <a:xfrm>
            <a:off x="571472" y="285728"/>
            <a:ext cx="1571636" cy="14287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643042" y="2214554"/>
            <a:ext cx="1714512" cy="150019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429124" y="1000108"/>
            <a:ext cx="1714512" cy="164307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429388" y="2857496"/>
            <a:ext cx="1928826" cy="171451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858016" y="285728"/>
            <a:ext cx="1785950" cy="200026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500562" y="3357562"/>
            <a:ext cx="1928826" cy="192882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2786050" y="4429132"/>
            <a:ext cx="1643074" cy="157163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3786190"/>
            <a:ext cx="1857388" cy="164307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_c32e28c46fa7e40145c80ba2be401d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Анастасия\Desktop\скан\изображение_viber_2021-04-06_21-6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3429024" cy="2571768"/>
          </a:xfrm>
          <a:prstGeom prst="rect">
            <a:avLst/>
          </a:prstGeom>
          <a:noFill/>
        </p:spPr>
      </p:pic>
      <p:pic>
        <p:nvPicPr>
          <p:cNvPr id="13" name="Рисунок 12" descr="изображение_viber_2021-0410_23-57-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2357430"/>
            <a:ext cx="4786314" cy="35897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_c32e28c46fa7e40145c80ba2be401d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изображение_viber_2021-04-10_23-25-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142984"/>
            <a:ext cx="2714626" cy="3619501"/>
          </a:xfrm>
          <a:prstGeom prst="rect">
            <a:avLst/>
          </a:prstGeom>
        </p:spPr>
      </p:pic>
      <p:pic>
        <p:nvPicPr>
          <p:cNvPr id="6" name="Рисунок 5" descr="Космические атрибут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1071546"/>
            <a:ext cx="3922342" cy="4101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_c32e28c46fa7e40145c80ba2be401d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изображение_viber_2021-_21-56-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357298"/>
            <a:ext cx="3809995" cy="2857496"/>
          </a:xfrm>
          <a:prstGeom prst="rect">
            <a:avLst/>
          </a:prstGeom>
        </p:spPr>
      </p:pic>
      <p:pic>
        <p:nvPicPr>
          <p:cNvPr id="5" name="Рисунок 4" descr="изображение_viber_2021-04-11_00-18-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000372"/>
            <a:ext cx="4071934" cy="30539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_c32e28c46fa7e40145c80ba2be401d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Анастасия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071546"/>
            <a:ext cx="4857761" cy="485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_c32e28c46fa7e40145c80ba2be401d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Users\Анастасия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071546"/>
            <a:ext cx="492922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_c32e28c46fa7e40145c80ba2be401d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Анастасия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357298"/>
            <a:ext cx="4381465" cy="4381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2</cp:revision>
  <dcterms:created xsi:type="dcterms:W3CDTF">2021-04-10T18:24:54Z</dcterms:created>
  <dcterms:modified xsi:type="dcterms:W3CDTF">2021-04-10T18:33:56Z</dcterms:modified>
</cp:coreProperties>
</file>