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82" r:id="rId7"/>
    <p:sldId id="261" r:id="rId8"/>
    <p:sldId id="283" r:id="rId9"/>
    <p:sldId id="262" r:id="rId10"/>
    <p:sldId id="277" r:id="rId11"/>
    <p:sldId id="28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07" autoAdjust="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18DA7-C355-4A60-BE49-790657C974C3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5ED86-4A27-42C1-A91E-FFF6E8AA02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pic>
        <p:nvPicPr>
          <p:cNvPr id="1027" name="Picture 3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-857250"/>
            <a:ext cx="11430000" cy="8572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1520" y="0"/>
            <a:ext cx="885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«Использование игровых технологий при ознакомлении  дошкольников с художественной литературой»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9249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3789040"/>
            <a:ext cx="88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Филимонова С.М., старший воспитатель МДОАУ № 59</a:t>
            </a:r>
          </a:p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Таракина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Е.В., старший воспитатель МДОАУ № 121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28828"/>
            <a:ext cx="11428413" cy="85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86000" y="764705"/>
            <a:ext cx="5238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err="1" smtClean="0">
                <a:latin typeface="Times New Roman" pitchFamily="18" charset="0"/>
                <a:cs typeface="Times New Roman" pitchFamily="18" charset="0"/>
              </a:rPr>
              <a:t>Сказкотерапия</a:t>
            </a:r>
            <a:endParaRPr lang="ru-RU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Сочинение детьми сказок) 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323100"/>
            <a:ext cx="50760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«Рассказывание и сочинение конца сказки»                                «Салат из сказок»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 Что будет, если…?»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«Изменение характера персонажей»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«Использование моделей»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«Введение в сказку новых атрибутов»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«Введение новых героев»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«Тематические сказки»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8602" y="2780928"/>
            <a:ext cx="3565398" cy="235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28413" cy="85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67744" y="1700808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542049"/>
            <a:ext cx="11430000" cy="8572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7" y="0"/>
            <a:ext cx="8496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612576" y="-531440"/>
            <a:ext cx="10657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612576" y="-531440"/>
            <a:ext cx="0" cy="806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827584" y="-79653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endParaRPr lang="ru-RU" b="1" dirty="0" smtClean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b="1" dirty="0" smtClean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b="1" dirty="0" smtClean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b="1" dirty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228600">
              <a:spcAft>
                <a:spcPts val="0"/>
              </a:spcAft>
            </a:pPr>
            <a:endParaRPr lang="ru-RU" b="1" dirty="0" smtClean="0">
              <a:solidFill>
                <a:srgbClr val="111111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https://avatars.mds.yandex.net/get-zen_doc/198554/pub_5bbcbed17c56be00acf8568c_5bbcc07b60011700aa85a8cc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196800"/>
            <a:ext cx="5491800" cy="36612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-180528" y="260649"/>
            <a:ext cx="97930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РЕБЁНОК И КНИГА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будущего большого «талантливого читателя», культурно образованного человека, привитие детям любви к художественному слову, уважения к книге, развитие стремления общаться с ней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8720" y="-1035496"/>
            <a:ext cx="11430000" cy="85725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0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142493"/>
            <a:ext cx="8388424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u="sng" dirty="0" smtClean="0"/>
              <a:t>Задачи по ознакомлению дошкольников  с художественной литературой</a:t>
            </a:r>
            <a:endParaRPr lang="ru-RU" sz="2400" dirty="0" smtClean="0"/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1772816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44824"/>
            <a:ext cx="4067944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интерес к художественной литературе, развивать способность к целостному восприятию произведений разных жанров, обеспечить усвоение содержания произведений и эмоциональную отзывчивость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1844824"/>
            <a:ext cx="4176464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первоначальные представления об особенностях художественной литературы: о жанрах, их специфических особенностях; о композиции; о простейших элементах образности в языке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93096"/>
            <a:ext cx="3923928" cy="25649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Воспитывать литературно-художественный вкус, способность понимать и чувствовать настроение произведения, улавливать музыкальность, звучность, ритмичность, красоту и поэтичность рассказов, сказок, стихов; развивать поэтический слух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4293096"/>
            <a:ext cx="4176464" cy="2808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Формировать способность элементарно анализировать содержание и форму произведения: уметь определять основных героев; на основе анализа поступков персонажей ,высказывать свое эмоциональное отношение к ним определять жанр (стихотворение, рассказ, сказка); улавливать наиболее яркие примеры образности языка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1251520"/>
            <a:ext cx="11430000" cy="8572500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67544" y="315524"/>
            <a:ext cx="669674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-387423"/>
            <a:ext cx="83164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ИГРОВЫЕ  ТЕХНОЛОГИИ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ДИДАКТИЧЕСКИЕ ИГРЫ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268760"/>
            <a:ext cx="9612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«Детские писатели и их произведения»,  «Из какой сказки герой?»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s://i.siteapi.org/anVBbl3CahKiavQJ-bhhJ6YWqLo=/fit-in/1400x1000/center/top/s2.siteapi.org/26f16cf714e14d1/img/h57150vpztskgk8gwckwk844occ0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707" y="2060848"/>
            <a:ext cx="4406293" cy="31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rck.ru/_nw/1/518916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132856"/>
            <a:ext cx="378081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79104" y="-7879"/>
            <a:ext cx="11430000" cy="857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692697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Настольно-печатные игры                   </a:t>
            </a:r>
            <a:endParaRPr lang="ru-RU" sz="2800" dirty="0"/>
          </a:p>
        </p:txBody>
      </p:sp>
      <p:pic>
        <p:nvPicPr>
          <p:cNvPr id="6" name="Рисунок 5" descr="https://s.optlist.ru/i/90/76/15eb079b6c1b6b2a-9076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3603717" cy="28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llustrators.ru/uploads/album_image/image/18543/%D0%93%D1%83%D1%81%D0%B8-%D0%BB%D0%B5%D0%B1%D0%B5%D0%B4%D0%B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412776"/>
            <a:ext cx="3942387" cy="28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338000"/>
            <a:ext cx="378278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0" y="0"/>
            <a:ext cx="11430000" cy="85725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23728" y="836712"/>
            <a:ext cx="36724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Словесные игры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5085184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229200"/>
            <a:ext cx="8028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«Отгадай загадку?», «Я начну, а ты продолжи», «Доскажи словечко», «Узнай героя по описанию», «Волшебные слова»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esktop\изображение_viber_2021-02-19_09-36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2789100" cy="3718800"/>
          </a:xfrm>
          <a:prstGeom prst="rect">
            <a:avLst/>
          </a:prstGeom>
          <a:noFill/>
        </p:spPr>
      </p:pic>
      <p:pic>
        <p:nvPicPr>
          <p:cNvPr id="9" name="Picture 3" descr="C:\Users\admin\Desktop\изображение_viber_2021-02-18_10-23-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412776"/>
            <a:ext cx="3642832" cy="371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0608" y="-927028"/>
            <a:ext cx="10944000" cy="820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0"/>
            <a:ext cx="8676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нтерактивные </a:t>
            </a: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</a:t>
            </a:r>
            <a:r>
              <a:rPr lang="ru-RU" sz="3200" b="1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по сюжетам сказок, рассказов «Путешествие по сказкам», «Герои детских произведений»  </a:t>
            </a:r>
            <a:endParaRPr 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6" descr="n_18_03_55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844824"/>
            <a:ext cx="6110287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632" y="-28828"/>
            <a:ext cx="11428413" cy="857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664" y="908721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Театрализованные игры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Игры-драматизации</a:t>
            </a:r>
            <a:endParaRPr lang="ru-RU" sz="2400" dirty="0"/>
          </a:p>
        </p:txBody>
      </p:sp>
      <p:pic>
        <p:nvPicPr>
          <p:cNvPr id="5" name="Рисунок 4" descr="C:\Users\admin\Desktop\фото\IMG_83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857404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vdohnovenie.space/upload/iblock/a77/a772c32686ca58ee7a4e6d87e31f63b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6"/>
            <a:ext cx="4824536" cy="3287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1579212259_42-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819472"/>
            <a:ext cx="11430000" cy="8572500"/>
          </a:xfrm>
          <a:prstGeom prst="rect">
            <a:avLst/>
          </a:prstGeom>
          <a:noFill/>
        </p:spPr>
      </p:pic>
      <p:pic>
        <p:nvPicPr>
          <p:cNvPr id="8194" name="Picture 2" descr="C:\Users\admin\Desktop\фото\IMG_8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0116800" y="-13030200"/>
            <a:ext cx="5097600" cy="3398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23728" y="0"/>
            <a:ext cx="5112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Театрализованные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игры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Режиссёрские игры</a:t>
            </a:r>
            <a:endParaRPr lang="ru-RU" sz="2800" dirty="0"/>
          </a:p>
        </p:txBody>
      </p:sp>
      <p:pic>
        <p:nvPicPr>
          <p:cNvPr id="10" name="Рисунок 9" descr="C:\Users\admin\Desktop\teatr-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08720"/>
            <a:ext cx="4424912" cy="31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 descr="C:\Users\admin\Desktop\hello_html_m3473fd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92896"/>
            <a:ext cx="4687887" cy="3125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311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158</cp:revision>
  <dcterms:created xsi:type="dcterms:W3CDTF">2021-05-11T05:59:05Z</dcterms:created>
  <dcterms:modified xsi:type="dcterms:W3CDTF">2022-05-11T07:50:12Z</dcterms:modified>
</cp:coreProperties>
</file>