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64" r:id="rId5"/>
    <p:sldId id="265" r:id="rId6"/>
    <p:sldId id="260" r:id="rId7"/>
    <p:sldId id="258" r:id="rId8"/>
    <p:sldId id="268" r:id="rId9"/>
    <p:sldId id="259" r:id="rId10"/>
    <p:sldId id="269" r:id="rId11"/>
    <p:sldId id="261" r:id="rId12"/>
    <p:sldId id="263" r:id="rId13"/>
    <p:sldId id="270" r:id="rId14"/>
    <p:sldId id="262" r:id="rId15"/>
    <p:sldId id="271" r:id="rId16"/>
    <p:sldId id="266" r:id="rId17"/>
    <p:sldId id="267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8232440_31-p-foni-dlya-prezentatsii-pro-detst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756084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Дидактическое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пособие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«ВОЛШЕБНАЯ ПИРАМИДА»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Автор пособия : музыкальный руководитель МДОАУ № 221 «Сказка»</a:t>
            </a:r>
          </a:p>
          <a:p>
            <a:pPr algn="ctr"/>
            <a:r>
              <a:rPr lang="ru-RU" sz="2000" dirty="0" err="1" smtClean="0">
                <a:solidFill>
                  <a:srgbClr val="C00000"/>
                </a:solidFill>
                <a:latin typeface="Arial Black" pitchFamily="34" charset="0"/>
              </a:rPr>
              <a:t>Сударева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С.С.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8232440_31-p-foni-dlya-prezentatsii-pro-detst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Admin\Desktop\фото сад\IMG_20201013_1542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6048672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8232440_31-p-foni-dlya-prezentatsii-pro-detst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9512" y="275331"/>
            <a:ext cx="8964488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«Музыкальный домик»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Вариант  № 1: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«Кто в домике живет?»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Программное содержание: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Развивать у детей представление о регистрах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( высоком, среднем, низком 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Ход игры: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Педагог предлагает детям вспомнить сказку «Колобок» и ее персонажей (лиса, заяц, медведь), при этом он исполняет соответствующие мелодии, например: «У медведя во бору» в нижнем регистре, «Зайка» в высоком регистре и т.д. Когда дети усвоят звучание какого регистра соответствует художественному образу каждого животного, им предлагается поиграть и определить на слух, какой персонаж изображен в музыке и выбрать соответствующую картинку.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«Музыкальный домик»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Вариант № 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«Жанры музыки»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Цель: ­ развивать умение различать жанры музыки; ­находить основные признаки каждого жанра; ­развивать словарный запас детей. Игровой материал: карточки, изображающие жанры (марш, песня, танец) Дети слушают небольшие пьесы или отрывки музыкальных произведений, определяют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жанр музыки и указывают соответствующую картинку: марш, песня, танец.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Цель: Совершенствовать умение детей различать характер музыки, закреплять понятия «мажор – минор».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8232440_31-p-foni-dlya-prezentatsii-pro-detst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46166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«Музыкальный домик»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Вариант № 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Какой инструмент звучит?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Программное содержание: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Развивать у детей умение различать тембр звучания различных детских музыкальных инструментов.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Ход игры: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Педагог рассказывает детям, что встречал веселых музыкантов, которые играли на разных музыкальных инструментах. А вот на каких инструментах они играли должны отгадать дети сами. Для этого педагог использует ширму и имеющиеся в музыкальном уголке детские музыкальные инструменты: бубен, погремушку, дудочку и т.д. Прослушав звучащий за ширмой инструмент, дети называют его и выбирают картинку с его изображением. В игре можно использовать песенку: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-Музыкальных инструментов               Музыкальных инструментов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Знаем мы, ребята, три.                        Знаем мы, ребята, пять.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 какой сейчас сыграет,                      А какой сейчас сыграет,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Ну-ка быстро говори.                           Ты попробуй отгадай.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                           Музыкальных инструментов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                           Знаем мы, ребята, семь.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                           А какой сейчас сыграет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                           Отгадаем дружно все.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Программное содержание: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Развивать музыкальную память через тембровый слух – учить детей различать по слуховому восприятию тембр звучания различных детских музыкальных инструментов.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8232440_31-p-foni-dlya-prezentatsii-pro-detst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Admin\Desktop\фото сад\IMG_20201013_1539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2663825" cy="355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Admin\Desktop\фото сад\IMG_20201013_1537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124744"/>
            <a:ext cx="201622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Desktop\фото сад\IMG_20201013_1538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501008"/>
            <a:ext cx="258634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Desktop\фото сад\IMG_20201013_15370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005064"/>
            <a:ext cx="259228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8232440_31-p-foni-dlya-prezentatsii-pro-detst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751344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«Веселый клоун»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предназначена для развития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звуковысотного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слуха у дошкольников.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Педагог рассказывает, что в музыкальной стране живет веселый клоун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Тили-Бом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Он очень любит играть, а точнее жонглировать своими мячами. Они у него музыкальные. Если мяч опускается к земле, то он издает низкий звук, а если взлетает вверх, то тонкий высокий звук. Послушай, как они звучат. Педагог на фортепиано, после на металлофоне играет то низкие, то высокие звуки, соответственно передвигая пуговки –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«мячи»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у клоуна.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Варианты игр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А) в паре - взрослый и ребенок или ребенок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ребенок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– один играет на инструменте, другой называет, какой это звук и передвигает пуговку на нужную высоту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Б) в паре или подгруппе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сколько мячиков подбросил клоун, а точнее, сколько звуков ты слышишь?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(Один или два)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Взрослый или ребенок играет два звука выбирая, будут они на одной высоте или на разных. Можно и один звук чтобы прозвучал. Другой должен определить, сколько звуков прозвучало и каких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(подводить к понятию интервал)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8232440_31-p-foni-dlya-prezentatsii-pro-detst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Admin\Desktop\фото сад\IMG_20201013_1542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6120680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8232440_31-p-foni-dlya-prezentatsii-pro-detst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5601" name="Picture 1" descr="C:\Users\Admin\Desktop\фото сад\IMG_20201013_104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2211710" cy="2948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C:\Users\Admin\Desktop\фото сад\IMG_20201013_104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4212468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Users\Admin\Desktop\фото сад\IMG_20201013_1043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212976"/>
            <a:ext cx="2211710" cy="2948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8232440_31-p-foni-dlya-prezentatsii-pro-detst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4577" name="Picture 1" descr="C:\Users\Admin\Desktop\фото сад\IMG_20201013_104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499992" cy="337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C:\Users\Admin\Desktop\фото сад\IMG_20201013_104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996952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8232440_31-p-foni-dlya-prezentatsii-pro-detst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1124744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Спасибо за внимание…</a:t>
            </a:r>
            <a:endParaRPr lang="ru-RU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8232440_31-p-foni-dlya-prezentatsii-pro-detst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8232440_31-p-foni-dlya-prezentatsii-pro-detst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11560" y="354054"/>
            <a:ext cx="7704856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Дидактическое пособие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«Волшебная пирамида»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предназначено для работы с детьми от 3 до 7 лет во время совместной образовательной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музыкальной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деятельности и развитию речи, ознакомлению с художественной литературой.</a:t>
            </a:r>
          </a:p>
          <a:p>
            <a:r>
              <a:rPr lang="ru-RU" sz="1400" dirty="0" smtClean="0">
                <a:latin typeface="Arial Black" pitchFamily="34" charset="0"/>
              </a:rPr>
              <a:t>Данное пособие помогает формировать у детей музыкальные способности в доступной игровой форме, приобщать их к основам музыкального искусства, поддерживать интерес и желание заниматься разными видами музыкальной деятельности. Использование пособия побуждает детей к самостоятельным действиям (играм) за рамками музыкальных занятий</a:t>
            </a:r>
            <a:r>
              <a:rPr lang="ru-RU" sz="1400" dirty="0" smtClean="0">
                <a:latin typeface="Arial Black" pitchFamily="34" charset="0"/>
              </a:rPr>
              <a:t>.</a:t>
            </a:r>
          </a:p>
          <a:p>
            <a:endParaRPr lang="ru-RU" sz="1400" dirty="0" smtClean="0">
              <a:latin typeface="Arial Black" pitchFamily="34" charset="0"/>
            </a:endParaRPr>
          </a:p>
          <a:p>
            <a:r>
              <a:rPr lang="ru-RU" sz="1400" dirty="0" smtClean="0">
                <a:latin typeface="Arial Black" pitchFamily="34" charset="0"/>
              </a:rPr>
              <a:t>Пособие может быть полезно, как музыкальным руководителям, так и воспитателям детского сада, также логопедам и психологам.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Пособие многофункционально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Представляет собой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пирамиду с 4 гранями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на которых имеется свой сюжет. Игры можно объединить и единым сюжетом.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основу пособия положены задачи формирования у детей восприятия четырех важных свойств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музыкальных звуков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• высота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(развитие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звуковысотного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слуха)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• ритмическое отношения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(развитие ритмического чувства)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• тембровая окраска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(развитие тембрового слуха)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• динамические оттенки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(развитие динамического слуха)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8232440_31-p-foni-dlya-prezentatsii-pro-detst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8232440_31-p-foni-dlya-prezentatsii-pro-detst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8232440_31-p-foni-dlya-prezentatsii-pro-detst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894531"/>
            <a:ext cx="727280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385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38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стимулировать развитие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музыкального восприятия,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музыкально-сенсорных способностей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научить различать свойства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музыкального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звука с помощью наглядно-слуховых и наглядно-зрительных методов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музыкального воспитания.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385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3850" algn="l"/>
              </a:tabLst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 Обучающие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38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 учить детей ориентироваться в игровой ситуации;;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38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учить различать понятия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«высокий звук»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и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«низкий звук»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«короткий - длинный»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38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совершенствовать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звуковысотный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тембровый, динамический слух, чувство ритма и темпа; слуховое внимание, музыкальную память;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38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развивать эстетическое восприятие, интерес и любовь к музыке, эмоциональную отзывчивость и творческую активность;.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3850" algn="l"/>
              </a:tabLst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2. Развивающие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38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развивать речь, память, внимание, логическое мышление.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38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развивать мелкую моторику рук;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38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развивать музыкально- сенсорные способности;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38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развивать представления о мире звуков;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38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-развивать чувство ритма;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38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3850" algn="l"/>
              </a:tabLst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 Воспитывающие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38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-воспитывать эмоциональную отзывчивость;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38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воспитывать у детей устойчивый и отзывчивый интерес к музыке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8232440_31-p-foni-dlya-prezentatsii-pro-detst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5088" y="252899"/>
            <a:ext cx="907891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29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Методическая ценность: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Ценность этого многофункционального пособия в том, что оно доступно детскому пониманию, вызывает заинтересованность детей участвовать в игре. Пособие дает возможность использовать в работе разные дидактические игры и задания, в зависимости от задач педагога. Обогащает детей новыми впечатлениями, развивает у них инициативу, самостоятельность, способность к восприятию музыки.</a:t>
            </a: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Музыкально-дидактическое пособие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«Волшебная пирамида»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направлено на развитие эмоций, на выполнение творческих заданий, на решение вокальных задач, на развитие музыкальной памяти. Педагогическая ценность этого пособия в том, оно помогает открывать перед ребенком путь применения полученных знаний в жизненной практике.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8232440_31-p-foni-dlya-prezentatsii-pro-detst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428179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8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Возможность областного применения: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98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Данное пособие можно использовать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 видам занятий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: на индивидуальных, по подгруппам и фронтальных,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 содержанию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– на типовых, доминантных, тематических, комплексных, интегрированных. Музыкально-дидактическое пособие включает в себя зрительную наглядность, и является средством активизации слухового внимания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98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Пособие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«Волшебная пирамида»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подходит, как для музыкального зала, так и для групповой комнаты.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398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Систематическое применение пособия вызывает у детей активный интерес к музыке, к заданиям и способствует быстрому овладению детьми музыкальным репертуаром.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8232440_31-p-foni-dlya-prezentatsii-pro-detst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467606"/>
            <a:ext cx="72008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Игры, которые можно использовать применяя данное пособие 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 Для развития чувства ритма: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«Ритмическая гусеница»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«Узнай песенку по ритмическому рисунку»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«Ну-ка, повтори»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2.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звуковысотного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слуха: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«Кто в домике живет?»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 Для развития динамического слуха и голосоведения: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«Разноцветные шары»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Где спрятался колобок?» С целью расширения диапазона певческого голоса, профилактики крикливости в пении.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4. Для различения тембровых изменений: «Сказочный домик». Умение вслушиваться, различать тот или иной музыкальный звук является показателем определенного уровня музыкально-сенсорного развития у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5. Песенное творчество: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«Музыкальный домик»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«Кто подошел к теремку»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(вокальная инсценировка сказки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«Теремок»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«Придумай песенку»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8232440_31-p-foni-dlya-prezentatsii-pro-detst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9512" y="228678"/>
            <a:ext cx="835292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«Ритмическая гусеница»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предназначена для развития ритмического чувства.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Программное содержание: 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Развивать ритмическую память учить детей различать короткие и долгие звуки по слуховому восприятию.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Передавать ритмический рисунок знакомых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попевок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и узнавать их по изображению ритмического рисунка.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Педагог рассказывает, что на волшебной, т. е. музыкальной полянке живет необычная гусеница. Ее зовут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«Тати»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а почему такое интересное имя, да потому что когда она начинает ползать, то издает такие 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звуки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«та-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та -та…»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или другие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– та -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Педагог ненавязчиво рассказывает о длительности звуков, объясняет, что звуки бывают длинные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(долгие)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по звучанию и короткие. Из чередования длительности звуков получается ритмический рисунок.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Другой вариант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Она, т. е. гусеница, очень любит петь песенки и записывать их. Но ноты она не знает, поэтому выкладывают ритмический рисунок песенки с помощью овощей и фруктов, которые она носит на  себе. Большие овощи или фрукты  - это длинные звуки, а маленькие  - короткие звуки. После этого педагог-ведущий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(а затем ребенок)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воспроизводит с карточки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(на гусенице)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 ритмический рисунок с помощью хлопков, музыкального молоточка или любого другого ударного инструмента который находится на столе. Дети выкладывают ритмический рисунок на своей карточке с помощью пуговок и воспроизводят его любыми средствами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(хлопки, дер. палочки, кубики и т. д.)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8232440_31-p-foni-dlya-prezentatsii-pro-detst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Admin\Desktop\фото сад\IMG_20201013_1541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38437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Desktop\фото сад\IMG_20201013_1540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76872"/>
            <a:ext cx="3096344" cy="404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8232440_31-p-foni-dlya-prezentatsii-pro-detstvo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161720"/>
            <a:ext cx="806489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Музыкально-дидактическая игра «Разные звери»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Цель: развивать умение детей мимикой и движениями передавать характер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создаваемого образа, его эмоциональное состояние (трусливый зайчик,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хитрая лисичка, сердитый медвежонок, грустный ёжик, весёлые зверята,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развитие музыкального воображения.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Атрибуты: Шапочки зайчика, лисички, медвежонка, ёжика.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Ход игры: Дети становятся в круг, берутся за руки. Идут хороводным шагом,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поют. На каждый проигрыш двигаются по кругу в ритм музыки, передавая 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движениях и мимике образ трусливого зайчика, хитрой лисы,, сердитого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медвежонка, грустного ёжика, весёлых зверят.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Музыкально-дидактическая игра «Азбука настроений»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Цель игры: учить детей определять настроение музыкального произведения.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Учить детей выражать настроение мимикой.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Описание: карточки с различным выражением оттенков настроения лица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клоуна: грусть, злость, веселье, удивление, испуг, горе.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Методика применения: дети слушают произведения различного характера,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подбирают карточку с соответствующим выражением настроения, с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подходящим цветом для определения эмоционального состояния.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Музыкальный репертуар: по выбору музыкального руководителя.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454</Words>
  <Application>Microsoft Office PowerPoint</Application>
  <PresentationFormat>Экран (4:3)</PresentationFormat>
  <Paragraphs>127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SPecialiST</cp:lastModifiedBy>
  <cp:revision>2</cp:revision>
  <dcterms:created xsi:type="dcterms:W3CDTF">2020-10-13T09:00:52Z</dcterms:created>
  <dcterms:modified xsi:type="dcterms:W3CDTF">2020-10-13T11:00:43Z</dcterms:modified>
</cp:coreProperties>
</file>