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ACEFD-7BE8-B633-DBE4-D033D7BC5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8615E1-BF4E-F7A3-BAEB-F49E185AE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30497C-5332-DEB3-0C3A-5DB88E746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B9FD-B19A-4C60-91A8-500E00992CE8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9EFAD9-0996-63E0-FC3B-1E2B76EF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8BB146-98F2-EC02-893B-17CDCA5EA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CA27-E0A7-49C3-9D5F-9959DA5AE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0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EF314B-ADA8-62F0-D731-A45CDBED1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1A91FD-7290-527E-5930-FB7D3DB2E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2FC888-59A8-610E-8245-3F45386EA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B9FD-B19A-4C60-91A8-500E00992CE8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0E311E-83B0-C70C-BC4A-91E7CD23A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D84D8-E059-C4AF-9125-6845556DA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CA27-E0A7-49C3-9D5F-9959DA5AE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33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2031F2-C154-C57F-63C6-B3986E3A29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947F39-D8B7-CEC6-1D61-4B73659D5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7D97C8-694B-D246-925D-B144B174B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B9FD-B19A-4C60-91A8-500E00992CE8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1D11F3-BD55-FE08-D070-FB6436A6B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114810-30C0-EF03-AF32-3AB25D9DD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CA27-E0A7-49C3-9D5F-9959DA5AE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86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9FC29-EB84-988B-CEC9-B479275A2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0B6818-A4EB-F5CB-15AE-0149F43EB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4A0545-9100-B13B-791C-930CA6029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B9FD-B19A-4C60-91A8-500E00992CE8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0D3C41-7117-4E1E-68A4-BF4216B7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D873E8-6563-28A7-70FB-FBB28702D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CA27-E0A7-49C3-9D5F-9959DA5AE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38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43D52-5FF2-0737-F99D-0167707AB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98AD4C-792B-8B6F-36ED-9C3BD6F88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C82C1F-BC55-B6BA-2DD0-A3024EB4B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B9FD-B19A-4C60-91A8-500E00992CE8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382E39-D76B-519F-3977-5510EABE8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F09948-D2A3-5CEC-43AA-677DDC904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CA27-E0A7-49C3-9D5F-9959DA5AE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94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248FD-7149-3671-D348-E8688242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7E275F-FD8A-9BBB-8FB1-C6CA409B5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A5F594-426F-9335-4900-C0E4DB349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B26C3F-1336-C73F-2A8C-240ACCA04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B9FD-B19A-4C60-91A8-500E00992CE8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0F023B-A223-72D5-0782-87BBB6833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3A27F5-6072-A682-4665-072A4DAF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CA27-E0A7-49C3-9D5F-9959DA5AE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29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A847F-5A88-7A5C-7150-2B2B85FF7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A0CC75-1041-1E56-F397-FD81A94B5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68BB65-583E-7BF7-C3B7-F3E446436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53AE46-F448-AB39-D2C5-AF69609436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15E677-3F55-B692-8F22-F791B0D49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A4FF66F-501F-57A2-0CBF-FA6187CF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B9FD-B19A-4C60-91A8-500E00992CE8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68AD780-5AE8-B761-C864-FDB42C10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741E7C-D490-59DC-C6D7-1E7109186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CA27-E0A7-49C3-9D5F-9959DA5AE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94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BBE92-292C-F667-70AD-BC2D35A44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67C012-3172-432B-7608-66D7FE5D7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B9FD-B19A-4C60-91A8-500E00992CE8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DBE9F8-2254-5991-9315-5630F76D2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B88E2D-84F5-D625-1829-3BEADBB67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CA27-E0A7-49C3-9D5F-9959DA5AE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13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9655909-FC62-E2CE-E055-28C974E54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B9FD-B19A-4C60-91A8-500E00992CE8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C9002D-05BA-ADB5-F5E2-9D5A4D2F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9E3D22-31F3-8D7D-B6D5-10A6EFE0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CA27-E0A7-49C3-9D5F-9959DA5AE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83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20649-DFD4-28AD-E3E8-2332A13D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340329-2606-A59B-C737-241DFF82A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D1E49D-FEF6-A26C-03C9-DB394DA36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CD3911-77BA-E9A5-B876-B39AF6B7E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B9FD-B19A-4C60-91A8-500E00992CE8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C568B0-F404-5C7C-E226-E9D5364FC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DCE09D-4A4F-7B2A-BF72-CEA788E9D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CA27-E0A7-49C3-9D5F-9959DA5AE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1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07BD2-63A3-AE03-DA87-5E564F4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D5FBF6-DEB5-CBA2-8898-8D0C40CF48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A376FC-41AD-B000-E0C5-0BD8BEEC5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9962C8-C997-AF6B-CFB8-0D40E5F9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B9FD-B19A-4C60-91A8-500E00992CE8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B89ED7-1D5B-20F8-3E2F-576C1174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B445E8-DCCA-2270-229E-CCEDE15E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CA27-E0A7-49C3-9D5F-9959DA5AE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67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30CC4-B6BF-05F6-620A-2B26C74F6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F1AC25-5F7B-CAFC-4C29-177A8175C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651578-7BF9-7244-9E74-5B3ED8ED0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AB9FD-B19A-4C60-91A8-500E00992CE8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B2B0E0-83DC-00A8-5CE3-12C385FBB9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111BBB-AAC4-0B97-F0AF-3D58EB425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CA27-E0A7-49C3-9D5F-9959DA5AE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02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44618-65D7-2DBC-E0E1-71BFFDAD5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solidFill>
              <a:schemeClr val="bg1">
                <a:lumMod val="9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b="1" i="1" dirty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anose="020B0502040204020203" pitchFamily="34" charset="0"/>
              </a:rPr>
              <a:t>Дидактическая игра «Светофоры»</a:t>
            </a:r>
            <a:br>
              <a:rPr lang="ru-RU" b="1" i="1" dirty="0">
                <a:solidFill>
                  <a:schemeClr val="accent2">
                    <a:lumMod val="75000"/>
                  </a:schemeClr>
                </a:solidFill>
                <a:latin typeface="Bahnschrift SemiLight" panose="020B0502040204020203" pitchFamily="34" charset="0"/>
              </a:rPr>
            </a:b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latin typeface="Bahnschrift SemiLight" panose="020B0502040204020203" pitchFamily="34" charset="0"/>
              </a:rPr>
              <a:t>(младшая группа)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13800B-CE28-8E10-E437-606351702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40960"/>
            <a:ext cx="9144000" cy="1127760"/>
          </a:xfrm>
        </p:spPr>
        <p:txBody>
          <a:bodyPr/>
          <a:lstStyle/>
          <a:p>
            <a:pPr algn="r"/>
            <a:r>
              <a:rPr lang="ru-RU" dirty="0">
                <a:latin typeface="Constantia" panose="02030602050306030303" pitchFamily="18" charset="0"/>
              </a:rPr>
              <a:t>МДОАУ «Д/С № 31 «Звёздочка» г. Орска»</a:t>
            </a:r>
          </a:p>
          <a:p>
            <a:pPr algn="r"/>
            <a:r>
              <a:rPr lang="ru-RU" dirty="0">
                <a:latin typeface="Constantia" panose="02030602050306030303" pitchFamily="18" charset="0"/>
              </a:rPr>
              <a:t>Воспитатель: Бернард Н.Н.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389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8B84D6-DEB4-FB7E-D229-96CFA3A70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06" y="695526"/>
            <a:ext cx="5214026" cy="2932890"/>
          </a:xfrm>
          <a:prstGeom prst="roundRect">
            <a:avLst>
              <a:gd name="adj" fmla="val 16667"/>
            </a:avLst>
          </a:prstGeom>
          <a:ln w="5715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522754-BE9F-BCF3-7AF7-CEF85AEDA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467" y="3229584"/>
            <a:ext cx="5214027" cy="2932890"/>
          </a:xfrm>
          <a:prstGeom prst="roundRect">
            <a:avLst>
              <a:gd name="adj" fmla="val 16667"/>
            </a:avLst>
          </a:prstGeom>
          <a:ln w="5715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92642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17CA27-9DF4-8618-99F5-5CFBED730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88" y="826851"/>
            <a:ext cx="2927418" cy="5204298"/>
          </a:xfrm>
          <a:prstGeom prst="roundRect">
            <a:avLst>
              <a:gd name="adj" fmla="val 16667"/>
            </a:avLst>
          </a:prstGeom>
          <a:ln w="5715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FF350C-90C5-334F-A4E2-27A270B36E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04" y="1693542"/>
            <a:ext cx="5584184" cy="3141104"/>
          </a:xfrm>
          <a:prstGeom prst="roundRect">
            <a:avLst>
              <a:gd name="adj" fmla="val 16667"/>
            </a:avLst>
          </a:prstGeom>
          <a:ln w="5715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838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825233-8EAF-68A9-B92A-04DD57FED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783" y="2181031"/>
            <a:ext cx="12917565" cy="19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01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A235C-9D31-E053-F987-BF100D857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8213"/>
            <a:ext cx="9144000" cy="1459149"/>
          </a:xfrm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SemiLight" panose="020B0502040204020203" pitchFamily="34" charset="0"/>
              </a:rPr>
              <a:t>Цель: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CD9530-075A-E39F-3E75-3F6F30E66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2145" y="3602037"/>
            <a:ext cx="9315855" cy="2098371"/>
          </a:xfrm>
        </p:spPr>
        <p:txBody>
          <a:bodyPr>
            <a:noAutofit/>
          </a:bodyPr>
          <a:lstStyle/>
          <a:p>
            <a:r>
              <a:rPr lang="ru-RU" sz="4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-закреплять знания о значении цветов светофора и правила поведения на улице.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61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C6187-C0ED-6C8D-9B07-BFBF0BD65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322" y="681037"/>
            <a:ext cx="9513651" cy="1420137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SemiLight" panose="020B0502040204020203" pitchFamily="34" charset="0"/>
              </a:rPr>
              <a:t>    Оборудование: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62AD1F-1AB3-496A-0DED-71BC7B41D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322" y="2597285"/>
            <a:ext cx="9643356" cy="35796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-  </a:t>
            </a:r>
            <a:r>
              <a:rPr lang="ru-RU" sz="4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макеты светофоров со съемными кругами  красного, желтого и зеленого цветов, а так же съемные круги пешеходного светофора.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67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E29A8-A5F8-F58A-CE85-997B63A7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690" y="836579"/>
            <a:ext cx="9484467" cy="1196502"/>
          </a:xfrm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60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SemiLight" panose="020B0502040204020203" pitchFamily="34" charset="0"/>
              </a:rPr>
              <a:t>Игровые действия: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642329-E3F3-9530-38CB-7BBDB1169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842" y="2363821"/>
            <a:ext cx="9442315" cy="38131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- педагог показывает  детям  не спешить, переходя дорогу,    быть внимательным, знать и находить  пешеходный светофор, светофор для автомобиля, понимать сигналы светофора.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3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C0DA1C-8153-F1CC-24B6-EC3B4A84D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25" y="796289"/>
            <a:ext cx="2621575" cy="4660579"/>
          </a:xfrm>
          <a:prstGeom prst="roundRect">
            <a:avLst>
              <a:gd name="adj" fmla="val 16667"/>
            </a:avLst>
          </a:prstGeom>
          <a:ln w="5715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114BD0-6635-F003-C391-7DE7AE73C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04" y="831699"/>
            <a:ext cx="2581739" cy="4589758"/>
          </a:xfrm>
          <a:prstGeom prst="roundRect">
            <a:avLst>
              <a:gd name="adj" fmla="val 16667"/>
            </a:avLst>
          </a:prstGeom>
          <a:ln w="5715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70C2C6-1D7F-4AB5-AC35-E48A0D978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847" y="888997"/>
            <a:ext cx="2569428" cy="4567871"/>
          </a:xfrm>
          <a:prstGeom prst="roundRect">
            <a:avLst>
              <a:gd name="adj" fmla="val 16667"/>
            </a:avLst>
          </a:prstGeom>
          <a:ln w="5715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5445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4E31DF-3CD6-4EDF-58EC-E262A03C7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07" y="680936"/>
            <a:ext cx="5620425" cy="3161489"/>
          </a:xfrm>
          <a:prstGeom prst="roundRect">
            <a:avLst>
              <a:gd name="adj" fmla="val 16667"/>
            </a:avLst>
          </a:prstGeom>
          <a:ln w="5715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F72F39-FBE4-4977-81F1-8A43F479C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69" y="2942616"/>
            <a:ext cx="5620424" cy="3161489"/>
          </a:xfrm>
          <a:prstGeom prst="roundRect">
            <a:avLst>
              <a:gd name="adj" fmla="val 16667"/>
            </a:avLst>
          </a:prstGeom>
          <a:ln w="5715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66639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3B4672-4D96-BC1E-EC84-58F17303D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72" y="773349"/>
            <a:ext cx="2987607" cy="5311302"/>
          </a:xfrm>
          <a:prstGeom prst="roundRect">
            <a:avLst>
              <a:gd name="adj" fmla="val 16667"/>
            </a:avLst>
          </a:prstGeom>
          <a:ln w="5715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AFEE82-34FA-BAB3-477F-0205B3B1F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28" y="685799"/>
            <a:ext cx="3012231" cy="5355076"/>
          </a:xfrm>
          <a:prstGeom prst="roundRect">
            <a:avLst>
              <a:gd name="adj" fmla="val 16667"/>
            </a:avLst>
          </a:prstGeom>
          <a:ln w="5715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910ED2-8BFC-9DA0-0AAA-66B8C08881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453" y="685799"/>
            <a:ext cx="3061476" cy="5442625"/>
          </a:xfrm>
          <a:prstGeom prst="roundRect">
            <a:avLst>
              <a:gd name="adj" fmla="val 16667"/>
            </a:avLst>
          </a:prstGeom>
          <a:ln w="5715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79429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238259-B756-D28D-EE96-937B6E8D1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691" y="658443"/>
            <a:ext cx="5931708" cy="3336586"/>
          </a:xfrm>
          <a:prstGeom prst="roundRect">
            <a:avLst>
              <a:gd name="adj" fmla="val 16667"/>
            </a:avLst>
          </a:prstGeom>
          <a:ln w="5715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AEE9CC-05B0-D236-1208-3715ED5B3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783" y="2879387"/>
            <a:ext cx="5902526" cy="3320170"/>
          </a:xfrm>
          <a:prstGeom prst="roundRect">
            <a:avLst>
              <a:gd name="adj" fmla="val 16667"/>
            </a:avLst>
          </a:prstGeom>
          <a:ln w="5715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4312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B3F3B6-F1EE-9897-EF2C-E4C856BF9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96" y="673031"/>
            <a:ext cx="5651771" cy="3179121"/>
          </a:xfrm>
          <a:prstGeom prst="roundRect">
            <a:avLst>
              <a:gd name="adj" fmla="val 16667"/>
            </a:avLst>
          </a:prstGeom>
          <a:ln w="5715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DF67CF-5809-2384-36D7-4F122969D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22" y="2956602"/>
            <a:ext cx="5739320" cy="3228367"/>
          </a:xfrm>
          <a:prstGeom prst="roundRect">
            <a:avLst>
              <a:gd name="adj" fmla="val 16667"/>
            </a:avLst>
          </a:prstGeom>
          <a:ln w="5715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882568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100</Words>
  <Application>Microsoft Office PowerPoint</Application>
  <PresentationFormat>Широкоэкранный</PresentationFormat>
  <Paragraphs>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Bahnschrift SemiLight</vt:lpstr>
      <vt:lpstr>Calibri</vt:lpstr>
      <vt:lpstr>Calibri Light</vt:lpstr>
      <vt:lpstr>Constantia</vt:lpstr>
      <vt:lpstr>Times New Roman</vt:lpstr>
      <vt:lpstr>Тема Office</vt:lpstr>
      <vt:lpstr>Дидактическая игра «Светофоры» (младшая группа)</vt:lpstr>
      <vt:lpstr>Цель:</vt:lpstr>
      <vt:lpstr>    Оборудование:</vt:lpstr>
      <vt:lpstr>Игровые действия: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Asus</dc:creator>
  <cp:lastModifiedBy>Asus</cp:lastModifiedBy>
  <cp:revision>1</cp:revision>
  <dcterms:created xsi:type="dcterms:W3CDTF">2025-01-28T05:35:40Z</dcterms:created>
  <dcterms:modified xsi:type="dcterms:W3CDTF">2025-01-28T07:02:57Z</dcterms:modified>
</cp:coreProperties>
</file>