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1" r:id="rId4"/>
    <p:sldId id="262" r:id="rId5"/>
    <p:sldId id="269" r:id="rId6"/>
    <p:sldId id="263" r:id="rId7"/>
    <p:sldId id="270" r:id="rId8"/>
    <p:sldId id="268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screen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screen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screen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071538" y="1643050"/>
            <a:ext cx="7215206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1B1C2A"/>
                </a:solidFill>
                <a:effectLst/>
                <a:latin typeface="Times New Roman" pitchFamily="18" charset="0"/>
                <a:cs typeface="Times New Roman" pitchFamily="18" charset="0"/>
              </a:rPr>
              <a:t>«Использование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rgbClr val="1B1C2A"/>
                </a:solidFill>
                <a:effectLst/>
                <a:latin typeface="Times New Roman" pitchFamily="18" charset="0"/>
                <a:cs typeface="Times New Roman" pitchFamily="18" charset="0"/>
              </a:rPr>
              <a:t>лэпбуков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1B1C2A"/>
                </a:solidFill>
                <a:effectLst/>
                <a:latin typeface="Times New Roman" pitchFamily="18" charset="0"/>
                <a:cs typeface="Times New Roman" pitchFamily="18" charset="0"/>
              </a:rPr>
              <a:t> для формирования основ финансовой грамотности детей старшего дошкольного возраста»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11214820" flipV="1">
            <a:off x="790496" y="2850038"/>
            <a:ext cx="2406881" cy="25975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62" y="357166"/>
            <a:ext cx="801003" cy="90816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14810" y="457200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Выполнила: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Куркина Елена Александровна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г. Орск 2024г.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28860" y="428604"/>
            <a:ext cx="47863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МАДОУ  «Детский сад №46 «Фантазёры»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862" y="509566"/>
            <a:ext cx="801003" cy="908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57158" y="785794"/>
            <a:ext cx="8229600" cy="3571901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Одно из современных направлений в дошкольной педагогике — это финансовое просвещение детей. Дети, так или иначе, оказываются вовлечёнными в экономическую жизнь семьи: ходят с родителями в магазины, сталкиваются с рекламой, понимают, что их родители зарабатывают деньги, чтобы покупать товары и услуги. Задача воспитателя детского сада — преподнести элементарные финансовые понятия в максимально доступной и увлекательной форме. Для этой цели можно создать своими руками замечательное интерактивное пособие —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Они компактны и содержат много информации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Как можно использовать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должен не просто украшать интерьер группы, но и активно применяться в учебном процессе. Так, пособие будет полезно на занятии по финансовой грамотности (наглядностью из него можно педагог может иллюстрировать свой рассказ). </a:t>
            </a:r>
          </a:p>
          <a:p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Другое направление — это индивидуальная работа с детьми. Ведь это не просто папка или книжка, а целый микромир экономики внутри.</a:t>
            </a:r>
          </a:p>
          <a:p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62" y="357166"/>
            <a:ext cx="801003" cy="9081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4" y="5715016"/>
            <a:ext cx="801003" cy="9081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862" y="509566"/>
            <a:ext cx="801003" cy="9081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1214820" flipV="1">
            <a:off x="7021421" y="4125054"/>
            <a:ext cx="2406881" cy="25975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89" y="4235799"/>
            <a:ext cx="3353091" cy="25003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880" y="4235799"/>
            <a:ext cx="3846546" cy="47747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14282" y="214291"/>
            <a:ext cx="8501122" cy="3429024"/>
          </a:xfrm>
        </p:spPr>
        <p:txBody>
          <a:bodyPr>
            <a:normAutofit lnSpcReduction="10000"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«Бюджет семьи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». « Учимся экономить»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Цель: сформировать у детей понимание важности процесса планирования, получения и расходования денежных средств в семье.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Задачи: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• познакомим детей с источниками доходов и расходов семьи;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• даем  представление о планировании семейного бюджета;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• прививаем бережливость к трате денег;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• учим  рационально оценивать способы и средства выполнения желаний, корректировать собственные потребности, выстраивать их иерархию и временную перспективу реализации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62" y="1428736"/>
            <a:ext cx="801003" cy="9081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8" t="23432" r="2351" b="5155"/>
          <a:stretch/>
        </p:blipFill>
        <p:spPr>
          <a:xfrm>
            <a:off x="214283" y="3501008"/>
            <a:ext cx="4069686" cy="24359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1" r="-1974" b="18500"/>
          <a:stretch/>
        </p:blipFill>
        <p:spPr>
          <a:xfrm>
            <a:off x="4427983" y="3501008"/>
            <a:ext cx="4445481" cy="30772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85720" y="357167"/>
            <a:ext cx="8229600" cy="3719906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«История возникновения денег»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Используя,  данный 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мы знакомили детей с деньгами разных стран и формировали отношение к деньгам как к части культуры каждой страны; </a:t>
            </a:r>
          </a:p>
          <a:p>
            <a:pPr lvl="1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способствовали воспитанию разумного поведения в жизненных ситуациях, связанных с деньгами, с насущными потребностями своей семьи (воспитание разумного финансового поведения); </a:t>
            </a:r>
          </a:p>
          <a:p>
            <a:pPr lvl="1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давали  представление о том, что деньгами оплачивают результаты труда людей, деньги являются средством и условием материального благополучия, достатка в жизни людей.</a:t>
            </a:r>
          </a:p>
          <a:p>
            <a:pPr lvl="0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расширили знания детей о деньгах, познакомили  детей с историей возникновения денег в России; </a:t>
            </a:r>
          </a:p>
          <a:p>
            <a:pPr lvl="0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помогли детям проследить эволюцию денежных знаков в нашей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стране.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338" y="1357298"/>
            <a:ext cx="801003" cy="9081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" t="24422" r="810" b="9717"/>
          <a:stretch/>
        </p:blipFill>
        <p:spPr>
          <a:xfrm>
            <a:off x="899592" y="4077073"/>
            <a:ext cx="7615728" cy="2664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68760"/>
            <a:ext cx="4882907" cy="36621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«Деньги России». «Какая бывает реклама»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r="388" b="9051"/>
          <a:stretch/>
        </p:blipFill>
        <p:spPr>
          <a:xfrm>
            <a:off x="3635895" y="4581128"/>
            <a:ext cx="4680521" cy="21602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9394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85720" y="500043"/>
            <a:ext cx="8229600" cy="696709"/>
          </a:xfrm>
        </p:spPr>
        <p:txBody>
          <a:bodyPr/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Что можно купить за деньги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». «Что нельзя купить за деньги.»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86" y="142852"/>
            <a:ext cx="801003" cy="9081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1214820" flipV="1">
            <a:off x="861934" y="4125054"/>
            <a:ext cx="2406881" cy="25975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1051019"/>
            <a:ext cx="6090432" cy="27304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" t="29400" r="7076" b="9701"/>
          <a:stretch/>
        </p:blipFill>
        <p:spPr>
          <a:xfrm>
            <a:off x="3063812" y="3989635"/>
            <a:ext cx="5274459" cy="26601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" t="14399" b="7642"/>
          <a:stretch/>
        </p:blipFill>
        <p:spPr>
          <a:xfrm>
            <a:off x="107504" y="1345912"/>
            <a:ext cx="4806319" cy="29474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effectLst/>
              </a:rPr>
              <a:t>Игра в «Каком магазине был Петя». «Собери </a:t>
            </a:r>
            <a:r>
              <a:rPr lang="ru-RU" sz="2000" dirty="0" err="1" smtClean="0">
                <a:effectLst/>
              </a:rPr>
              <a:t>пазлы</a:t>
            </a:r>
            <a:r>
              <a:rPr lang="ru-RU" sz="2000" dirty="0" smtClean="0">
                <a:effectLst/>
              </a:rPr>
              <a:t>».</a:t>
            </a:r>
            <a:endParaRPr lang="ru-RU" sz="2000" dirty="0"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21649" r="4325" b="-399"/>
          <a:stretch/>
        </p:blipFill>
        <p:spPr>
          <a:xfrm>
            <a:off x="4427984" y="3993253"/>
            <a:ext cx="4464496" cy="28376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2986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1785926"/>
            <a:ext cx="4525962" cy="45259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728" y="857232"/>
            <a:ext cx="6572250" cy="1270575"/>
          </a:xfrm>
          <a:prstGeom prst="rect">
            <a:avLst/>
          </a:prstGeom>
          <a:noFill/>
        </p:spPr>
        <p:txBody>
          <a:bodyPr wrap="square" rtlCol="0">
            <a:prstTxWarp prst="textTriangle">
              <a:avLst/>
            </a:prstTxWarp>
            <a:spAutoFit/>
          </a:bodyPr>
          <a:lstStyle/>
          <a:p>
            <a:r>
              <a:rPr lang="ru-RU" sz="3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Спасибо за внимание</a:t>
            </a:r>
            <a:r>
              <a:rPr lang="ru-RU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!</a:t>
            </a:r>
            <a:endParaRPr lang="ru-RU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1214820" flipV="1">
            <a:off x="6148346" y="3778733"/>
            <a:ext cx="2406881" cy="25975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81</TotalTime>
  <Words>359</Words>
  <Application>Microsoft Office PowerPoint</Application>
  <PresentationFormat>Экран (4:3)</PresentationFormat>
  <Paragraphs>23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6" baseType="lpstr">
      <vt:lpstr>Arial</vt:lpstr>
      <vt:lpstr>Comic Sans MS</vt:lpstr>
      <vt:lpstr>Lucida Sans Unicode</vt:lpstr>
      <vt:lpstr>Times New Roman</vt:lpstr>
      <vt:lpstr>Verdana</vt:lpstr>
      <vt:lpstr>Wingdings 2</vt:lpstr>
      <vt:lpstr>Wingdings 3</vt:lpstr>
      <vt:lpstr>Открытая</vt:lpstr>
      <vt:lpstr>Презентация PowerPoint</vt:lpstr>
      <vt:lpstr>Презентация PowerPoint</vt:lpstr>
      <vt:lpstr>Презентация PowerPoint</vt:lpstr>
      <vt:lpstr>Презентация PowerPoint</vt:lpstr>
      <vt:lpstr>«Деньги России». «Какая бывает реклама»</vt:lpstr>
      <vt:lpstr>Презентация PowerPoint</vt:lpstr>
      <vt:lpstr>Игра в «Каком магазине был Петя». «Собери пазлы».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007</cp:lastModifiedBy>
  <cp:revision>11</cp:revision>
  <dcterms:created xsi:type="dcterms:W3CDTF">2021-10-30T05:51:31Z</dcterms:created>
  <dcterms:modified xsi:type="dcterms:W3CDTF">2024-02-10T09:02:53Z</dcterms:modified>
</cp:coreProperties>
</file>