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1" d="100"/>
          <a:sy n="101" d="100"/>
        </p:scale>
        <p:origin x="-402" y="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D2CC-D990-4357-A13A-4DCB38AF3161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19D9-39CC-41B2-892D-D1703073F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D2CC-D990-4357-A13A-4DCB38AF3161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19D9-39CC-41B2-892D-D1703073F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D2CC-D990-4357-A13A-4DCB38AF3161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19D9-39CC-41B2-892D-D1703073F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D2CC-D990-4357-A13A-4DCB38AF3161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19D9-39CC-41B2-892D-D1703073F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D2CC-D990-4357-A13A-4DCB38AF3161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19D9-39CC-41B2-892D-D1703073F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D2CC-D990-4357-A13A-4DCB38AF3161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19D9-39CC-41B2-892D-D1703073F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D2CC-D990-4357-A13A-4DCB38AF3161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19D9-39CC-41B2-892D-D1703073F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D2CC-D990-4357-A13A-4DCB38AF3161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19D9-39CC-41B2-892D-D1703073F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D2CC-D990-4357-A13A-4DCB38AF3161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19D9-39CC-41B2-892D-D1703073F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D2CC-D990-4357-A13A-4DCB38AF3161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19D9-39CC-41B2-892D-D1703073F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D2CC-D990-4357-A13A-4DCB38AF3161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19D9-39CC-41B2-892D-D1703073F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8D2CC-D990-4357-A13A-4DCB38AF3161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E19D9-39CC-41B2-892D-D1703073F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Чемодан математическая игра\1610154691_20-p-fon-dlya-prezentatsii-po-matematike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9288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по математике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«Помоги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подружкам собраться в путешествие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детей 3-5 лет)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43512"/>
            <a:ext cx="6400800" cy="128588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Стеклянникова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О.С.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Фролова Е.А.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МДОАУ №103, 2024г.</a:t>
            </a:r>
            <a:endParaRPr lang="ru-RU" sz="1800" b="1" dirty="0"/>
          </a:p>
        </p:txBody>
      </p:sp>
      <p:pic>
        <p:nvPicPr>
          <p:cNvPr id="1027" name="Picture 3" descr="L:\Чемодан математическая игра\171224334530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49986" y="2571744"/>
            <a:ext cx="3444027" cy="244143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Чемодан математическая игра\1610154691_20-p-fon-dlya-prezentatsii-po-matematike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формирование представления о величине различных предметов.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340768"/>
            <a:ext cx="7560840" cy="484030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закреплять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умение распределять предметы по размерам используя приемы наложения и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приложения;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3"/>
              </a:buBlip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устанавливать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размерные отношения между 3-мя предметами разной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величины;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3"/>
              </a:buBlip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продолжать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учить выражать  результат в словах маленький, побольше, большой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(либо большой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, поменьше, маленький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закреплять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умение группировать предметы по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величине;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стимулировать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интерес к настольным играм в компании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сверстников;</a:t>
            </a:r>
          </a:p>
          <a:p>
            <a:pPr>
              <a:buBlip>
                <a:blip r:embed="rId3"/>
              </a:buBlip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умения осуществлять игровые действия в соответствии со словесной  инструкцией.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Чемодан математическая игра\1610154691_20-p-fon-dlya-prezentatsii-po-matematike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6632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572" y="692696"/>
            <a:ext cx="7704856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чемодана разной величины (большой, средний, маленький),  30 картинок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изображений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одежды  3-х размеров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1484784"/>
            <a:ext cx="7859216" cy="46305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В игре участвуют 1 – 3 ребенка.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Воспитатель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показывает картинку с тремя подругами  и сообщает, что девочки собрались в путешествие.  В  суматохе они спутали всю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одежду. Детям предлагается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помочь собраться девочкам правильно.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Игроки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берут чемоданы разной величины и  распределяют одежду в зависимости от  размера.  Выигрывает тот, кто правильно и быстро  сложит одежду в чемодан.</a:t>
            </a:r>
          </a:p>
          <a:p>
            <a:endParaRPr lang="ru-RU" dirty="0"/>
          </a:p>
        </p:txBody>
      </p:sp>
      <p:pic>
        <p:nvPicPr>
          <p:cNvPr id="15362" name="Picture 2" descr="L:\Чемодан математическая игра\1712243345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293096"/>
            <a:ext cx="2647382" cy="1809734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:\Чемодан математическая игра\1610154691_20-p-fon-dlya-prezentatsii-po-matematike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6632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Администратор\Загрузки\20240405_143351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643050"/>
            <a:ext cx="5524504" cy="414337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:\Чемодан математическая игра\1610154691_20-p-fon-dlya-prezentatsii-po-matematike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играем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L:\Чемодан математическая игра\17122433452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000504"/>
            <a:ext cx="2952739" cy="2214554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16388" name="Picture 4" descr="L:\Чемодан математическая игра\1712243345147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00100" y="1428736"/>
            <a:ext cx="2952706" cy="221453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16389" name="Picture 5" descr="L:\Чемодан математическая игра\1712243345092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929190" y="1428736"/>
            <a:ext cx="3047989" cy="228599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:\Чемодан математическая игра\1610154691_20-p-fon-dlya-prezentatsii-po-matematike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321471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124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Дидактическая игра по математике «Помоги подружкам собраться в путешествие» (для детей 3-5 лет)</vt:lpstr>
      <vt:lpstr> Цель: формирование представления о величине различных предметов.</vt:lpstr>
      <vt:lpstr>Материал:  3 чемодана разной величины (большой, средний, маленький),  30 картинок - изображений одежды  3-х размеров. </vt:lpstr>
      <vt:lpstr>Слайд 4</vt:lpstr>
      <vt:lpstr>Мы играем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по математике «Помоги подружкам собраться в путешествие» для детей 3-5 лет</dc:title>
  <dc:creator>Дмитрий Каленюк</dc:creator>
  <cp:lastModifiedBy>Дмитрий Каленюк</cp:lastModifiedBy>
  <cp:revision>6</cp:revision>
  <dcterms:created xsi:type="dcterms:W3CDTF">2024-04-04T14:21:11Z</dcterms:created>
  <dcterms:modified xsi:type="dcterms:W3CDTF">2024-04-06T16:30:13Z</dcterms:modified>
</cp:coreProperties>
</file>