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9" r:id="rId5"/>
    <p:sldId id="278" r:id="rId6"/>
    <p:sldId id="277" r:id="rId7"/>
    <p:sldId id="276" r:id="rId8"/>
    <p:sldId id="275" r:id="rId9"/>
    <p:sldId id="274" r:id="rId10"/>
    <p:sldId id="273" r:id="rId11"/>
    <p:sldId id="272" r:id="rId12"/>
    <p:sldId id="271" r:id="rId13"/>
    <p:sldId id="270" r:id="rId14"/>
    <p:sldId id="259" r:id="rId15"/>
    <p:sldId id="286" r:id="rId16"/>
    <p:sldId id="285" r:id="rId17"/>
    <p:sldId id="284" r:id="rId18"/>
    <p:sldId id="283" r:id="rId19"/>
    <p:sldId id="282" r:id="rId20"/>
    <p:sldId id="281" r:id="rId21"/>
    <p:sldId id="280" r:id="rId22"/>
    <p:sldId id="269" r:id="rId23"/>
    <p:sldId id="268" r:id="rId24"/>
    <p:sldId id="267" r:id="rId25"/>
    <p:sldId id="266" r:id="rId26"/>
    <p:sldId id="265" r:id="rId27"/>
    <p:sldId id="26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9" autoAdjust="0"/>
    <p:restoredTop sz="94660"/>
  </p:normalViewPr>
  <p:slideViewPr>
    <p:cSldViewPr>
      <p:cViewPr varScale="1">
        <p:scale>
          <a:sx n="87" d="100"/>
          <a:sy n="87" d="100"/>
        </p:scale>
        <p:origin x="-152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3F7FB-1229-4244-8CE7-FCC453C373EA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5F0A-8AF5-4112-9322-C58E5813A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434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3F7FB-1229-4244-8CE7-FCC453C373EA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5F0A-8AF5-4112-9322-C58E5813A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659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3F7FB-1229-4244-8CE7-FCC453C373EA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5F0A-8AF5-4112-9322-C58E5813A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852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3F7FB-1229-4244-8CE7-FCC453C373EA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5F0A-8AF5-4112-9322-C58E5813A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456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3F7FB-1229-4244-8CE7-FCC453C373EA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5F0A-8AF5-4112-9322-C58E5813A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363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3F7FB-1229-4244-8CE7-FCC453C373EA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5F0A-8AF5-4112-9322-C58E5813A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294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3F7FB-1229-4244-8CE7-FCC453C373EA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5F0A-8AF5-4112-9322-C58E5813A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385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3F7FB-1229-4244-8CE7-FCC453C373EA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5F0A-8AF5-4112-9322-C58E5813A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231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3F7FB-1229-4244-8CE7-FCC453C373EA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5F0A-8AF5-4112-9322-C58E5813A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491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3F7FB-1229-4244-8CE7-FCC453C373EA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5F0A-8AF5-4112-9322-C58E5813A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583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3F7FB-1229-4244-8CE7-FCC453C373EA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B5F0A-8AF5-4112-9322-C58E5813A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682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3F7FB-1229-4244-8CE7-FCC453C373EA}" type="datetimeFigureOut">
              <a:rPr lang="ru-RU" smtClean="0"/>
              <a:t>27.01.2021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B5F0A-8AF5-4112-9322-C58E5813A4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389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692696"/>
            <a:ext cx="7272808" cy="3096343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«Безопасность детей на дороге»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3933056"/>
            <a:ext cx="6336704" cy="2304256"/>
          </a:xfrm>
        </p:spPr>
        <p:txBody>
          <a:bodyPr>
            <a:normAutofit lnSpcReduction="10000"/>
          </a:bodyPr>
          <a:lstStyle/>
          <a:p>
            <a:pPr algn="r"/>
            <a:r>
              <a:rPr lang="ru-RU" b="1" dirty="0" smtClean="0">
                <a:solidFill>
                  <a:srgbClr val="00B050"/>
                </a:solidFill>
              </a:rPr>
              <a:t>Воспитатель </a:t>
            </a:r>
          </a:p>
          <a:p>
            <a:pPr algn="r"/>
            <a:r>
              <a:rPr lang="ru-RU" b="1" dirty="0" smtClean="0">
                <a:solidFill>
                  <a:srgbClr val="00B050"/>
                </a:solidFill>
              </a:rPr>
              <a:t>МДОАУ «Детский сад № 55 </a:t>
            </a:r>
          </a:p>
          <a:p>
            <a:pPr algn="r"/>
            <a:r>
              <a:rPr lang="ru-RU" b="1" dirty="0" smtClean="0">
                <a:solidFill>
                  <a:srgbClr val="00B050"/>
                </a:solidFill>
              </a:rPr>
              <a:t>«Солнышко» </a:t>
            </a:r>
            <a:r>
              <a:rPr lang="ru-RU" b="1" dirty="0" err="1" smtClean="0">
                <a:solidFill>
                  <a:srgbClr val="00B050"/>
                </a:solidFill>
              </a:rPr>
              <a:t>г.Орска</a:t>
            </a:r>
            <a:r>
              <a:rPr lang="ru-RU" b="1" dirty="0" smtClean="0">
                <a:solidFill>
                  <a:srgbClr val="00B050"/>
                </a:solidFill>
              </a:rPr>
              <a:t>» </a:t>
            </a:r>
          </a:p>
          <a:p>
            <a:pPr algn="r"/>
            <a:r>
              <a:rPr lang="ru-RU" b="1" dirty="0" smtClean="0">
                <a:solidFill>
                  <a:srgbClr val="00B050"/>
                </a:solidFill>
              </a:rPr>
              <a:t>Владимирова Л.С.</a:t>
            </a:r>
            <a:endParaRPr lang="ru-RU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11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1640" y="274638"/>
            <a:ext cx="7355160" cy="6250706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/>
              <a:t>Важно! </a:t>
            </a:r>
            <a:r>
              <a:rPr lang="ru-RU" sz="3100" dirty="0" smtClean="0"/>
              <a:t>Ребенок должен с раннего возраста понимать, что опасно бежать через дорогу, особенно в зимний период, так как она скользкая, и автомобиль не сможет остановиться.</a:t>
            </a:r>
            <a:br>
              <a:rPr lang="ru-RU" sz="3100" dirty="0" smtClean="0"/>
            </a:br>
            <a:r>
              <a:rPr lang="ru-RU" sz="3100" b="1" dirty="0" smtClean="0"/>
              <a:t>Нельзя</a:t>
            </a:r>
            <a:r>
              <a:rPr lang="ru-RU" sz="3100" dirty="0" smtClean="0"/>
              <a:t> забывать о том, что машины ездят не только по дороге, но и во дворах. Необходимо проигрывать и проговаривать эту ситуацию с детьми.</a:t>
            </a:r>
            <a:br>
              <a:rPr lang="ru-RU" sz="3100" dirty="0" smtClean="0"/>
            </a:br>
            <a:r>
              <a:rPr lang="ru-RU" sz="3100" dirty="0" smtClean="0"/>
              <a:t>В процессе дидактической игры детям объясняю, что на дороге обо всех правилах напоминают дорожные знаки. Это подсказки, которые помогут правильно вести себя и не попасть в беду.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649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211144" cy="5602634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После изучения дорожных знаков я проводила игру на сообразительность, внимание и ловкость. Дети делятся на две команды. У каждой команды набор дорожных знаков.</a:t>
            </a:r>
            <a:br>
              <a:rPr lang="ru-RU" sz="3100" dirty="0" smtClean="0"/>
            </a:br>
            <a:r>
              <a:rPr lang="ru-RU" sz="3100" dirty="0" smtClean="0"/>
              <a:t>Я загадываю загадку о каком - либо знаке. Чья команда быстрее догадается и поднимет нужный знак вверх, зарабатывает очко. В конце игры подсчитываются очки, и выявляется победитель.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386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339752" y="274638"/>
            <a:ext cx="6347048" cy="538661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типичные ошибки при обучении детей правилам дорожного движения.</a:t>
            </a:r>
            <a:endParaRPr lang="ru-RU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15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6466730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1. Учат: Обходи трамвай спереди, а автобус сзади.</a:t>
            </a:r>
            <a:br>
              <a:rPr lang="ru-RU" sz="3100" dirty="0" smtClean="0"/>
            </a:br>
            <a:r>
              <a:rPr lang="ru-RU" sz="3100" dirty="0" smtClean="0"/>
              <a:t>Это правило давно устарело и не спасает, а, напротив, создает аварийную ситуацию, так как при выходе пешехода сзади или спереди транспортного средства ни водитель, ни пешеход не видят друг друга, и происходит наезд.</a:t>
            </a:r>
            <a:br>
              <a:rPr lang="ru-RU" sz="3100" dirty="0" smtClean="0"/>
            </a:br>
            <a:r>
              <a:rPr lang="ru-RU" sz="3100" dirty="0" smtClean="0"/>
              <a:t>Необходимо учить!</a:t>
            </a:r>
            <a:br>
              <a:rPr lang="ru-RU" sz="3100" dirty="0" smtClean="0"/>
            </a:br>
            <a:r>
              <a:rPr lang="ru-RU" sz="3100" dirty="0" smtClean="0"/>
              <a:t>Жди, пока автобус или другое транспортное средство отъедет на безопасное расстояние, или переходи в другом месте, где дорога хорошо просматривается в обе стороны.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697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63688" y="332656"/>
            <a:ext cx="7005464" cy="5976664"/>
          </a:xfrm>
        </p:spPr>
        <p:txBody>
          <a:bodyPr>
            <a:normAutofit/>
          </a:bodyPr>
          <a:lstStyle/>
          <a:p>
            <a:r>
              <a:rPr lang="ru-RU" sz="3100" dirty="0" smtClean="0"/>
              <a:t>2. Учат: При переходе улицы посмотри налево,  дойдя до середины, посмотри направо.</a:t>
            </a:r>
            <a:br>
              <a:rPr lang="ru-RU" sz="3100" dirty="0" smtClean="0"/>
            </a:br>
            <a:r>
              <a:rPr lang="ru-RU" sz="3100" dirty="0" smtClean="0"/>
              <a:t>Это правило также устарело и создает опасную ситуацию.</a:t>
            </a:r>
            <a:br>
              <a:rPr lang="ru-RU" sz="3100" dirty="0" smtClean="0"/>
            </a:br>
            <a:r>
              <a:rPr lang="ru-RU" sz="3100" dirty="0" smtClean="0"/>
              <a:t>Необходимо учить!</a:t>
            </a:r>
            <a:br>
              <a:rPr lang="ru-RU" sz="3100" dirty="0" smtClean="0"/>
            </a:br>
            <a:r>
              <a:rPr lang="ru-RU" sz="3100" dirty="0" smtClean="0"/>
              <a:t>Прежде чем перейти дорогу — остановись, посмотри в обе стороны и, убедившись в безопасности, переходи дорогу, постоянно контролируя ситуацию.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605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274638"/>
            <a:ext cx="8208912" cy="6394722"/>
          </a:xfrm>
        </p:spPr>
        <p:txBody>
          <a:bodyPr>
            <a:noAutofit/>
          </a:bodyPr>
          <a:lstStyle/>
          <a:p>
            <a:r>
              <a:rPr lang="ru-RU" sz="2400" dirty="0" smtClean="0"/>
              <a:t>3. Учат: Красный — стой, желтый — приготовься, зеленый — иди.</a:t>
            </a:r>
            <a:br>
              <a:rPr lang="ru-RU" sz="2400" dirty="0" smtClean="0"/>
            </a:br>
            <a:r>
              <a:rPr lang="ru-RU" sz="2400" dirty="0" smtClean="0"/>
              <a:t>Дети часто путают расположение сигналов светофора: не понимают, что когда горит зеленый сигнал светофора, то с другой стороны горит красный, и наоборот.</a:t>
            </a:r>
            <a:br>
              <a:rPr lang="ru-RU" sz="2400" dirty="0" smtClean="0"/>
            </a:br>
            <a:r>
              <a:rPr lang="ru-RU" sz="2400" dirty="0" smtClean="0"/>
              <a:t>Необходимо учить!</a:t>
            </a:r>
            <a:br>
              <a:rPr lang="ru-RU" sz="2400" dirty="0" smtClean="0"/>
            </a:br>
            <a:r>
              <a:rPr lang="ru-RU" sz="2400" dirty="0" smtClean="0"/>
              <a:t>Красный сигнал светофора - запрещающий, так как с другой стороны горит зеленый для машин. Желтый — знак внимания, предупреждающий о смене сигналов светофора. Для пешехода желтый сигнал также является запрещающим, так как на желтый сигнал машинам разрешено закончить проезд перекрестка. Зеленый - разрешает движение, но, прежде чем выйти на проезжую часть дороги, необходимо убедиться в том, что все машины остановились.</a:t>
            </a:r>
            <a:br>
              <a:rPr lang="ru-RU" sz="2400" dirty="0" smtClean="0"/>
            </a:br>
            <a:r>
              <a:rPr lang="ru-RU" sz="2400" dirty="0" smtClean="0"/>
              <a:t>Желтый мигающий сигнал светофора информирует о том, что перекресток нерегулируемый. Поэтому, прежде чем перейти дорогу, убедитесь в собственной безопасности.</a:t>
            </a:r>
            <a:br>
              <a:rPr lang="ru-RU" sz="2400" dirty="0" smtClean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3318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274638"/>
            <a:ext cx="8280920" cy="6583362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>4. Учат: Если не успел перейти дорогу, остановись на островке безопасности или на середине дороги.</a:t>
            </a:r>
            <a:br>
              <a:rPr lang="ru-RU" sz="2400" dirty="0" smtClean="0"/>
            </a:br>
            <a:r>
              <a:rPr lang="ru-RU" sz="2400" dirty="0" smtClean="0"/>
              <a:t>Эта ситуация также опасна, тем более что в Правилах дорожного движения нет понятия «островок безопасности». Есть только островки, информирующие водителя о направлении движения в местах разделения или слияния транспортных потоков, и называются они «направляющие островки».</a:t>
            </a:r>
            <a:br>
              <a:rPr lang="ru-RU" sz="2400" dirty="0" smtClean="0"/>
            </a:br>
            <a:r>
              <a:rPr lang="ru-RU" sz="2400" dirty="0" smtClean="0"/>
              <a:t>Необходимо учить!</a:t>
            </a:r>
            <a:br>
              <a:rPr lang="ru-RU" sz="2400" dirty="0" smtClean="0"/>
            </a:br>
            <a:r>
              <a:rPr lang="ru-RU" sz="2400" dirty="0" smtClean="0"/>
              <a:t>Необходимо рассчитать переход так, чтобы не останавливаться на середине дороги. Но если уж попал в такую ситуацию, то стой на середине дороги, на осевой линии, разделяющей транспортные потоки противоположных направлений, или на «направляющем островке», и не делай шаг ни вперед, ни назад, не оценив ситуацию, чтобы водитель успел принять решение, как лучше тебя объехать.</a:t>
            </a:r>
            <a:br>
              <a:rPr lang="ru-RU" sz="2400" dirty="0" smtClean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0146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19672" y="274638"/>
            <a:ext cx="7067128" cy="5386610"/>
          </a:xfrm>
        </p:spPr>
        <p:txBody>
          <a:bodyPr>
            <a:normAutofit/>
          </a:bodyPr>
          <a:lstStyle/>
          <a:p>
            <a:r>
              <a:rPr lang="ru-RU" sz="3100" dirty="0" smtClean="0"/>
              <a:t>5.Учат: Не играй на дороге, у дороги, а играй во дворе дома.</a:t>
            </a:r>
            <a:br>
              <a:rPr lang="ru-RU" sz="3100" dirty="0" smtClean="0"/>
            </a:br>
            <a:r>
              <a:rPr lang="ru-RU" sz="3100" dirty="0" smtClean="0"/>
              <a:t>Необходимо учить!</a:t>
            </a:r>
            <a:br>
              <a:rPr lang="ru-RU" sz="3100" dirty="0" smtClean="0"/>
            </a:br>
            <a:r>
              <a:rPr lang="ru-RU" sz="3100" dirty="0" smtClean="0"/>
              <a:t>Выходя из подъезда, уже будь внимателен и осторожен. Играй подальше от дороги, там, где нет машин.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402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75656" y="274638"/>
            <a:ext cx="7211144" cy="5458618"/>
          </a:xfrm>
        </p:spPr>
        <p:txBody>
          <a:bodyPr>
            <a:noAutofit/>
          </a:bodyPr>
          <a:lstStyle/>
          <a:p>
            <a:r>
              <a:rPr lang="ru-RU" sz="2800" dirty="0" smtClean="0"/>
              <a:t>Работа с детьми по изучению правил дорожного движения должна быть регулярной. Для этого важно, чтобы активное участие в процессе принимали и сами родители. Беседы должны проводиться как в детском саду, так и дома, на улице.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6779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35696" y="274638"/>
            <a:ext cx="6851104" cy="5890666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/>
              <a:t>Пример родителей для дошкольников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Родители должны понимать всю ответственность, которая лежит на них. Они являются образцом поведения и подражания для своего малыша. Чтобы он не оказался в беде, нужно всегда правильно вести себя на дороге. Для родителей в раздевалке размещены памятки, папки-передвижки о ПДД. Так же я предлагаю родителям поучаствовать в викторине.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013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47664" y="274638"/>
            <a:ext cx="7139136" cy="6682754"/>
          </a:xfrm>
        </p:spPr>
        <p:txBody>
          <a:bodyPr>
            <a:normAutofit fontScale="90000"/>
          </a:bodyPr>
          <a:lstStyle/>
          <a:p>
            <a:r>
              <a:rPr lang="ru-RU" sz="3100" b="1" dirty="0"/>
              <a:t>Безопасность дорожного движения для детей — один из важнейших вопросов, которому должно уделяться особое внимание как со стороны родителей, так и воспитателей, педагогов учебных заведений.</a:t>
            </a:r>
            <a:br>
              <a:rPr lang="ru-RU" sz="3100" b="1" dirty="0"/>
            </a:br>
            <a:r>
              <a:rPr lang="ru-RU" sz="3100" dirty="0"/>
              <a:t>Дети динамичны и очень рассеяны. Часто они не понимают опасности, так как не способны оценить реальное расстояние движущегося транспорта, его скорость. Кроме того, малыш в силу своего возраста не способен оценить технические характеристики автомобиля.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981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-3195736"/>
            <a:ext cx="5400749" cy="1086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047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71" y="-2148760"/>
            <a:ext cx="7560653" cy="10081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263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692696"/>
            <a:ext cx="7272808" cy="3096343"/>
          </a:xfrm>
        </p:spPr>
        <p:txBody>
          <a:bodyPr/>
          <a:lstStyle/>
          <a:p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3933056"/>
            <a:ext cx="6336704" cy="2304256"/>
          </a:xfrm>
        </p:spPr>
        <p:txBody>
          <a:bodyPr>
            <a:normAutofit/>
          </a:bodyPr>
          <a:lstStyle/>
          <a:p>
            <a:pPr algn="r"/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-1065212"/>
            <a:ext cx="6163797" cy="9495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19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692696"/>
            <a:ext cx="7272808" cy="3096343"/>
          </a:xfrm>
        </p:spPr>
        <p:txBody>
          <a:bodyPr/>
          <a:lstStyle/>
          <a:p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3933056"/>
            <a:ext cx="6336704" cy="2304256"/>
          </a:xfrm>
        </p:spPr>
        <p:txBody>
          <a:bodyPr>
            <a:normAutofit/>
          </a:bodyPr>
          <a:lstStyle/>
          <a:p>
            <a:pPr algn="r"/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-1711053"/>
            <a:ext cx="6426567" cy="8569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099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692696"/>
            <a:ext cx="7272808" cy="3096343"/>
          </a:xfrm>
        </p:spPr>
        <p:txBody>
          <a:bodyPr/>
          <a:lstStyle/>
          <a:p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3933056"/>
            <a:ext cx="6336704" cy="2304256"/>
          </a:xfrm>
        </p:spPr>
        <p:txBody>
          <a:bodyPr>
            <a:normAutofit/>
          </a:bodyPr>
          <a:lstStyle/>
          <a:p>
            <a:pPr algn="r"/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2287117"/>
            <a:ext cx="6858600" cy="9145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50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692696"/>
            <a:ext cx="7272808" cy="3096343"/>
          </a:xfrm>
        </p:spPr>
        <p:txBody>
          <a:bodyPr/>
          <a:lstStyle/>
          <a:p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3933056"/>
            <a:ext cx="6336704" cy="2304256"/>
          </a:xfrm>
        </p:spPr>
        <p:txBody>
          <a:bodyPr>
            <a:normAutofit/>
          </a:bodyPr>
          <a:lstStyle/>
          <a:p>
            <a:pPr algn="r"/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943" y="-243408"/>
            <a:ext cx="7527187" cy="10036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4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1680" y="692696"/>
            <a:ext cx="7272808" cy="3096343"/>
          </a:xfrm>
        </p:spPr>
        <p:txBody>
          <a:bodyPr/>
          <a:lstStyle/>
          <a:p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3933056"/>
            <a:ext cx="6336704" cy="2304256"/>
          </a:xfrm>
        </p:spPr>
        <p:txBody>
          <a:bodyPr>
            <a:normAutofit/>
          </a:bodyPr>
          <a:lstStyle/>
          <a:p>
            <a:pPr algn="r"/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86" y="-243408"/>
            <a:ext cx="8020398" cy="8289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917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35696" y="908720"/>
            <a:ext cx="6851104" cy="4176464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СПАСИБО  ЗА  ВНИМАНИЕ!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93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7584" y="274638"/>
            <a:ext cx="8316416" cy="6826770"/>
          </a:xfrm>
        </p:spPr>
        <p:txBody>
          <a:bodyPr>
            <a:noAutofit/>
          </a:bodyPr>
          <a:lstStyle/>
          <a:p>
            <a:r>
              <a:rPr lang="ru-RU" sz="2800" dirty="0" smtClean="0"/>
              <a:t>С целью изучения ПДД я организовала уголок дорожной безопасности в соответствии с возрастными критериями, в котором разместила иллюстрации,  рекомендации для родителей, изготовила развивающие игры и дидактические материалы. Уголки по правилам дорожного движения я организую таким образом, чтобы дети играли и одновременно получали знания. В процессе игровой деятельности они получают информацию о том, что есть тротуары, светофоры, пешеходные переходы.</a:t>
            </a:r>
            <a:br>
              <a:rPr lang="ru-RU" sz="2800" dirty="0" smtClean="0"/>
            </a:br>
            <a:r>
              <a:rPr lang="ru-RU" sz="2800" dirty="0" smtClean="0"/>
              <a:t>Самым эффективным способом преподнесения информации является игра. Мы организовываем театрализованные сценки, в которых сами дети являются участниками.</a:t>
            </a:r>
            <a:br>
              <a:rPr lang="ru-RU" sz="2800" dirty="0" smtClean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74567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5890666"/>
          </a:xfrm>
        </p:spPr>
        <p:txBody>
          <a:bodyPr/>
          <a:lstStyle/>
          <a:p>
            <a:r>
              <a:rPr lang="ru-RU" dirty="0"/>
              <a:t>Сценка «Заветные огоньки»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718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848872" cy="632271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Основная часть работы по изучению правил дорожного движения проходит в старшей и подготовительной группе. Это самый подходящий возраст, когда у детей уже сформировалось представление о дороге, автомобилях и пешеходах.</a:t>
            </a:r>
            <a:br>
              <a:rPr lang="ru-RU" sz="2800" dirty="0" smtClean="0"/>
            </a:br>
            <a:r>
              <a:rPr lang="ru-RU" sz="2800" dirty="0" smtClean="0"/>
              <a:t>При организации сюжетных игр большую роль играет создание предметной среды. Для этого изготавливаются макеты с улицами, дорогами и перекрестками. К такого рода деятельности можно привлечь родителей, сделать выставки. В дальнейшем макеты пригодятся для проведения занятий.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6534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47664" y="274638"/>
            <a:ext cx="7139136" cy="610669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Игра « Макет безопасной дороги» </a:t>
            </a:r>
            <a:r>
              <a:rPr lang="ru-RU" sz="2800" dirty="0" smtClean="0"/>
              <a:t>изготовлена мной. Суть игры заключается в том, чтобы дети не просто рассматривали дорожные ситуации, а могли самостоятельно их создавать. Здесь они могут быть и пешеходами, и водителями автомобилей, автобусов и даже машинистами. Дети могут построить свой город и расположить дорожные знаки и пешеходные переходы в удобном для них месте.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3400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19672" y="274638"/>
            <a:ext cx="7067128" cy="6250706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Детский возраст сложен для понимания опасности. У малыша нет страха, поэтому на дороге он невнимателен. Привить правила дорожного движения только с помощью рассуждений невозможно. Это должна быть кропотливая и комплексная работа.</a:t>
            </a:r>
            <a:br>
              <a:rPr lang="ru-RU" sz="3100" dirty="0"/>
            </a:br>
            <a:r>
              <a:rPr lang="ru-RU" sz="3100" dirty="0"/>
              <a:t>Лучше всего правила дорожного движения изучать в сюжетно-ролевых играх. Ситуативное представление поможет детям правильнее понять, как нужно вести себя на дороге.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68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260648"/>
            <a:ext cx="8352928" cy="6768752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/>
              <a:t>Игра «Внимание: дорога»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>Внимание детей в процессе игры нужно заострить на том, что пересекать дорогу можно только по размеченным пешеходным переходам или специальным эстакадам.</a:t>
            </a:r>
            <a:br>
              <a:rPr lang="ru-RU" sz="3100" dirty="0" smtClean="0"/>
            </a:br>
            <a:r>
              <a:rPr lang="ru-RU" sz="3100" dirty="0" smtClean="0"/>
              <a:t>В этой игре мы отрабатываем пересечение проезжей части по регулируемому переходу. Это поможет повторить и закрепить знания о сигналах светофора, развить наблюдательность, самостоятельность мышления. Важно объяснить малышам, что даже при зеленом сигнале, нужно убедиться, что машины остановились и пропускают пешеходов. Красный сигнал должен закрепиться в знаниях малышей, как знак опасности. На этот сигнал переход проезжей части категорически запрещен.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79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07704" y="274638"/>
            <a:ext cx="6779096" cy="6034682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Так же отрабатывается пересечение дороги по нерегулируемому пешеходному переходу. Для воспроизведения этих ситуаций я изготовила стойки для дорожных знаков. В зависимости от дорожной ситуации знаки на стойках можно менять.</a:t>
            </a:r>
            <a:br>
              <a:rPr lang="ru-RU" sz="3100" dirty="0" smtClean="0"/>
            </a:br>
            <a:r>
              <a:rPr lang="ru-RU" sz="3100" dirty="0" smtClean="0"/>
              <a:t>Моя задача — научить правильно переходить проезжую часть, рассказать о том, что на дорогах есть знаки, которые важны, как для водителей, так и для пешеходов. Обучение должно проводиться как зимой, так и летом.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423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437</Words>
  <Application>Microsoft Office PowerPoint</Application>
  <PresentationFormat>Экран (4:3)</PresentationFormat>
  <Paragraphs>24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«Безопасность детей на дороге»</vt:lpstr>
      <vt:lpstr>Безопасность дорожного движения для детей — один из важнейших вопросов, которому должно уделяться особое внимание как со стороны родителей, так и воспитателей, педагогов учебных заведений. Дети динамичны и очень рассеяны. Часто они не понимают опасности, так как не способны оценить реальное расстояние движущегося транспорта, его скорость. Кроме того, малыш в силу своего возраста не способен оценить технические характеристики автомобиля. </vt:lpstr>
      <vt:lpstr>С целью изучения ПДД я организовала уголок дорожной безопасности в соответствии с возрастными критериями, в котором разместила иллюстрации,  рекомендации для родителей, изготовила развивающие игры и дидактические материалы. Уголки по правилам дорожного движения я организую таким образом, чтобы дети играли и одновременно получали знания. В процессе игровой деятельности они получают информацию о том, что есть тротуары, светофоры, пешеходные переходы. Самым эффективным способом преподнесения информации является игра. Мы организовываем театрализованные сценки, в которых сами дети являются участниками. </vt:lpstr>
      <vt:lpstr>Сценка «Заветные огоньки» </vt:lpstr>
      <vt:lpstr>Основная часть работы по изучению правил дорожного движения проходит в старшей и подготовительной группе. Это самый подходящий возраст, когда у детей уже сформировалось представление о дороге, автомобилях и пешеходах. При организации сюжетных игр большую роль играет создание предметной среды. Для этого изготавливаются макеты с улицами, дорогами и перекрестками. К такого рода деятельности можно привлечь родителей, сделать выставки. В дальнейшем макеты пригодятся для проведения занятий.</vt:lpstr>
      <vt:lpstr>Игра « Макет безопасной дороги» изготовлена мной. Суть игры заключается в том, чтобы дети не просто рассматривали дорожные ситуации, а могли самостоятельно их создавать. Здесь они могут быть и пешеходами, и водителями автомобилей, автобусов и даже машинистами. Дети могут построить свой город и расположить дорожные знаки и пешеходные переходы в удобном для них месте.</vt:lpstr>
      <vt:lpstr>Детский возраст сложен для понимания опасности. У малыша нет страха, поэтому на дороге он невнимателен. Привить правила дорожного движения только с помощью рассуждений невозможно. Это должна быть кропотливая и комплексная работа. Лучше всего правила дорожного движения изучать в сюжетно-ролевых играх. Ситуативное представление поможет детям правильнее понять, как нужно вести себя на дороге. </vt:lpstr>
      <vt:lpstr>Игра «Внимание: дорога» Внимание детей в процессе игры нужно заострить на том, что пересекать дорогу можно только по размеченным пешеходным переходам или специальным эстакадам. В этой игре мы отрабатываем пересечение проезжей части по регулируемому переходу. Это поможет повторить и закрепить знания о сигналах светофора, развить наблюдательность, самостоятельность мышления. Важно объяснить малышам, что даже при зеленом сигнале, нужно убедиться, что машины остановились и пропускают пешеходов. Красный сигнал должен закрепиться в знаниях малышей, как знак опасности. На этот сигнал переход проезжей части категорически запрещен. </vt:lpstr>
      <vt:lpstr>Так же отрабатывается пересечение дороги по нерегулируемому пешеходному переходу. Для воспроизведения этих ситуаций я изготовила стойки для дорожных знаков. В зависимости от дорожной ситуации знаки на стойках можно менять. Моя задача — научить правильно переходить проезжую часть, рассказать о том, что на дорогах есть знаки, которые важны, как для водителей, так и для пешеходов. Обучение должно проводиться как зимой, так и летом. </vt:lpstr>
      <vt:lpstr>Важно! Ребенок должен с раннего возраста понимать, что опасно бежать через дорогу, особенно в зимний период, так как она скользкая, и автомобиль не сможет остановиться. Нельзя забывать о том, что машины ездят не только по дороге, но и во дворах. Необходимо проигрывать и проговаривать эту ситуацию с детьми. В процессе дидактической игры детям объясняю, что на дороге обо всех правилах напоминают дорожные знаки. Это подсказки, которые помогут правильно вести себя и не попасть в беду. </vt:lpstr>
      <vt:lpstr>После изучения дорожных знаков я проводила игру на сообразительность, внимание и ловкость. Дети делятся на две команды. У каждой команды набор дорожных знаков. Я загадываю загадку о каком - либо знаке. Чья команда быстрее догадается и поднимет нужный знак вверх, зарабатывает очко. В конце игры подсчитываются очки, и выявляется победитель. </vt:lpstr>
      <vt:lpstr>типичные ошибки при обучении детей правилам дорожного движения.</vt:lpstr>
      <vt:lpstr>1. Учат: Обходи трамвай спереди, а автобус сзади. Это правило давно устарело и не спасает, а, напротив, создает аварийную ситуацию, так как при выходе пешехода сзади или спереди транспортного средства ни водитель, ни пешеход не видят друг друга, и происходит наезд. Необходимо учить! Жди, пока автобус или другое транспортное средство отъедет на безопасное расстояние, или переходи в другом месте, где дорога хорошо просматривается в обе стороны. </vt:lpstr>
      <vt:lpstr>2. Учат: При переходе улицы посмотри налево,  дойдя до середины, посмотри направо. Это правило также устарело и создает опасную ситуацию. Необходимо учить! Прежде чем перейти дорогу — остановись, посмотри в обе стороны и, убедившись в безопасности, переходи дорогу, постоянно контролируя ситуацию. </vt:lpstr>
      <vt:lpstr>3. Учат: Красный — стой, желтый — приготовься, зеленый — иди. Дети часто путают расположение сигналов светофора: не понимают, что когда горит зеленый сигнал светофора, то с другой стороны горит красный, и наоборот. Необходимо учить! Красный сигнал светофора - запрещающий, так как с другой стороны горит зеленый для машин. Желтый — знак внимания, предупреждающий о смене сигналов светофора. Для пешехода желтый сигнал также является запрещающим, так как на желтый сигнал машинам разрешено закончить проезд перекрестка. Зеленый - разрешает движение, но, прежде чем выйти на проезжую часть дороги, необходимо убедиться в том, что все машины остановились. Желтый мигающий сигнал светофора информирует о том, что перекресток нерегулируемый. Поэтому, прежде чем перейти дорогу, убедитесь в собственной безопасности. </vt:lpstr>
      <vt:lpstr>4. Учат: Если не успел перейти дорогу, остановись на островке безопасности или на середине дороги. Эта ситуация также опасна, тем более что в Правилах дорожного движения нет понятия «островок безопасности». Есть только островки, информирующие водителя о направлении движения в местах разделения или слияния транспортных потоков, и называются они «направляющие островки». Необходимо учить! Необходимо рассчитать переход так, чтобы не останавливаться на середине дороги. Но если уж попал в такую ситуацию, то стой на середине дороги, на осевой линии, разделяющей транспортные потоки противоположных направлений, или на «направляющем островке», и не делай шаг ни вперед, ни назад, не оценив ситуацию, чтобы водитель успел принять решение, как лучше тебя объехать. </vt:lpstr>
      <vt:lpstr>5.Учат: Не играй на дороге, у дороги, а играй во дворе дома. Необходимо учить! Выходя из подъезда, уже будь внимателен и осторожен. Играй подальше от дороги, там, где нет машин. </vt:lpstr>
      <vt:lpstr>Работа с детьми по изучению правил дорожного движения должна быть регулярной. Для этого важно, чтобы активное участие в процессе принимали и сами родители. Беседы должны проводиться как в детском саду, так и дома, на улице.</vt:lpstr>
      <vt:lpstr>Пример родителей для дошкольников Родители должны понимать всю ответственность, которая лежит на них. Они являются образцом поведения и подражания для своего малыша. Чтобы он не оказался в беде, нужно всегда правильно вести себя на дороге. Для родителей в раздевалке размещены памятки, папки-передвижки о ПДД. Так же я предлагаю родителям поучаствовать в викторине.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 ЗА 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ДС 55</dc:creator>
  <cp:lastModifiedBy>ДС 55</cp:lastModifiedBy>
  <cp:revision>6</cp:revision>
  <dcterms:created xsi:type="dcterms:W3CDTF">2020-10-28T18:18:36Z</dcterms:created>
  <dcterms:modified xsi:type="dcterms:W3CDTF">2021-01-27T07:48:42Z</dcterms:modified>
</cp:coreProperties>
</file>