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HEIC" ContentType="image/p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70" r:id="rId6"/>
    <p:sldId id="280" r:id="rId7"/>
    <p:sldId id="269" r:id="rId8"/>
    <p:sldId id="268" r:id="rId9"/>
    <p:sldId id="271" r:id="rId10"/>
    <p:sldId id="272" r:id="rId11"/>
    <p:sldId id="273" r:id="rId12"/>
    <p:sldId id="274" r:id="rId13"/>
    <p:sldId id="276" r:id="rId14"/>
    <p:sldId id="281" r:id="rId15"/>
    <p:sldId id="278" r:id="rId16"/>
    <p:sldId id="27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7412A17-736F-4765-8CFC-B2C894D372F7}">
          <p14:sldIdLst>
            <p14:sldId id="256"/>
            <p14:sldId id="257"/>
            <p14:sldId id="265"/>
            <p14:sldId id="266"/>
            <p14:sldId id="270"/>
            <p14:sldId id="280"/>
            <p14:sldId id="269"/>
            <p14:sldId id="268"/>
            <p14:sldId id="271"/>
            <p14:sldId id="272"/>
            <p14:sldId id="273"/>
            <p14:sldId id="274"/>
            <p14:sldId id="276"/>
            <p14:sldId id="281"/>
            <p14:sldId id="278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99"/>
    <a:srgbClr val="009900"/>
    <a:srgbClr val="0033CC"/>
    <a:srgbClr val="FF99CC"/>
    <a:srgbClr val="FF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8" d="100"/>
          <a:sy n="88" d="100"/>
        </p:scale>
        <p:origin x="133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User\&#1056;&#1072;&#1073;&#1086;&#1095;&#1080;&#1081;%20&#1089;&#1090;&#1086;&#1083;\&#1043;&#1056;&#1059;&#1055;&#1055;&#1067;\&#1082;&#1086;&#1085;&#1082;&#1091;&#1088;&#1089;&#1099;\&#1052;&#1054;&#1048;\&#1062;&#1044;&#1054;&#1044;%20&#1079;&#1076;&#1086;&#1088;&#1086;&#1074;&#1100;&#1077;&#1089;&#1073;&#1077;&#1088;&#1077;&#1078;&#1077;&#1085;&#1080;&#1077;\&#1079;&#1076;&#1086;&#1088;.%20&#1090;&#1077;&#1093;&#1085;&#1086;&#1083;&#1086;&#1075;&#1080;&#1080;%20%202\&#1051;&#1072;&#1079;&#1072;&#1088;&#1077;&#1074;&#1072;%20&#1045;.&#1042;\&#1079;&#1076;&#1086;&#1088;&#1086;&#1074;%20&#1087;&#1088;&#1077;&#1079;&#1077;&#1085;&#1090;&#1082;-.wav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HEIC"/><Relationship Id="rId4" Type="http://schemas.openxmlformats.org/officeDocument/2006/relationships/image" Target="../media/image36.HEIC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HEIC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HEIC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HEIC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HEIC"/><Relationship Id="rId4" Type="http://schemas.openxmlformats.org/officeDocument/2006/relationships/image" Target="../media/image46.HEIC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HEIC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HEIC"/><Relationship Id="rId4" Type="http://schemas.openxmlformats.org/officeDocument/2006/relationships/image" Target="../media/image12.HEIC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HEIC"/><Relationship Id="rId5" Type="http://schemas.openxmlformats.org/officeDocument/2006/relationships/image" Target="../media/image16.HEIC"/><Relationship Id="rId4" Type="http://schemas.openxmlformats.org/officeDocument/2006/relationships/image" Target="../media/image15.HEIC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HEIC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HEIC"/><Relationship Id="rId5" Type="http://schemas.openxmlformats.org/officeDocument/2006/relationships/image" Target="../media/image20.HEIC"/><Relationship Id="rId4" Type="http://schemas.openxmlformats.org/officeDocument/2006/relationships/image" Target="../media/image19.HEIC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HEIC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здоров презентк-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7308304" y="6237312"/>
            <a:ext cx="304800" cy="304800"/>
          </a:xfrm>
          <a:prstGeom prst="rect">
            <a:avLst/>
          </a:prstGeom>
        </p:spPr>
      </p:pic>
      <p:pic>
        <p:nvPicPr>
          <p:cNvPr id="4" name="Picture 2" descr="C:\Documents and Settings\User\Рабочий стол\вся фигня\2 (3)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6860055"/>
          </a:xfrm>
          <a:prstGeom prst="rect">
            <a:avLst/>
          </a:prstGeom>
          <a:noFill/>
        </p:spPr>
      </p:pic>
      <p:pic>
        <p:nvPicPr>
          <p:cNvPr id="1030" name="Picture 6" descr="C:\Documents and Settings\User\Рабочий стол\вся фигня\17538752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3284984"/>
            <a:ext cx="2843808" cy="142190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835696" y="404664"/>
            <a:ext cx="6264696" cy="5847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ln w="11430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Муниципальное дошкольное образовательное автономное учреждение "Детский сад № 65 общеразвивающего вида с приоритетным осуществлением познавательно-речевого развития воспитанников г. Орска </a:t>
            </a:r>
            <a:r>
              <a:rPr lang="ru-RU" b="1" dirty="0" smtClean="0">
                <a:ln w="11430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" </a:t>
            </a:r>
            <a:r>
              <a:rPr lang="ru-RU" sz="3600" b="1" dirty="0" smtClean="0">
                <a:ln w="11430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«</a:t>
            </a:r>
            <a:r>
              <a:rPr lang="ru-RU" sz="3600" b="1" cap="none" spc="0" dirty="0" smtClean="0">
                <a:ln w="11430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Формирование здорового образа жизни дошкольника в ДОУ и семье</a:t>
            </a:r>
            <a:r>
              <a:rPr lang="ru-RU" sz="3600" b="1" cap="none" spc="0" dirty="0" smtClean="0">
                <a:ln w="11430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»</a:t>
            </a:r>
          </a:p>
          <a:p>
            <a:pPr algn="ctr"/>
            <a:endParaRPr lang="ru-RU" sz="3600" b="1" dirty="0">
              <a:ln w="11430">
                <a:solidFill>
                  <a:srgbClr val="009900"/>
                </a:solidFill>
              </a:ln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" pitchFamily="18" charset="0"/>
            </a:endParaRPr>
          </a:p>
          <a:p>
            <a:pPr algn="ctr"/>
            <a:endParaRPr lang="ru-RU" sz="3600" b="1" cap="none" spc="0" dirty="0" smtClean="0">
              <a:ln w="11430">
                <a:solidFill>
                  <a:srgbClr val="009900"/>
                </a:solidFill>
              </a:ln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" pitchFamily="18" charset="0"/>
            </a:endParaRPr>
          </a:p>
          <a:p>
            <a:pPr algn="ctr"/>
            <a:endParaRPr lang="ru-RU" sz="3600" b="1" dirty="0">
              <a:ln w="11430">
                <a:solidFill>
                  <a:srgbClr val="009900"/>
                </a:solidFill>
              </a:ln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" pitchFamily="18" charset="0"/>
            </a:endParaRPr>
          </a:p>
          <a:p>
            <a:pPr algn="just"/>
            <a:r>
              <a:rPr lang="ru-RU" sz="1400" b="1" dirty="0" smtClean="0">
                <a:ln w="11430">
                  <a:solidFill>
                    <a:srgbClr val="0099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  <a:r>
              <a:rPr lang="en-US" sz="1400" b="1" dirty="0" smtClean="0">
                <a:ln w="11430">
                  <a:solidFill>
                    <a:srgbClr val="0099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ln w="11430">
                  <a:solidFill>
                    <a:srgbClr val="0099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n w="11430">
                  <a:solidFill>
                    <a:srgbClr val="009900"/>
                  </a:solidFill>
                </a:ln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воспитатель </a:t>
            </a:r>
          </a:p>
          <a:p>
            <a:pPr algn="just"/>
            <a:r>
              <a:rPr lang="ru-RU" sz="1600" b="1" dirty="0" smtClean="0">
                <a:ln w="11430">
                  <a:solidFill>
                    <a:srgbClr val="009900"/>
                  </a:solidFill>
                </a:ln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Мамбетова Юлия Аликовна</a:t>
            </a:r>
            <a:endParaRPr lang="ru-RU" sz="1600" b="1" cap="none" spc="0" dirty="0" smtClean="0">
              <a:ln w="11430">
                <a:solidFill>
                  <a:srgbClr val="009900"/>
                </a:solidFill>
              </a:ln>
              <a:solidFill>
                <a:srgbClr val="00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216" y="5157192"/>
            <a:ext cx="286537" cy="128027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3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8317" y="9777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932040" y="548680"/>
            <a:ext cx="32415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Питание </a:t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и гигиена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3612" y="3140968"/>
            <a:ext cx="4605210" cy="3456384"/>
          </a:xfrm>
          <a:prstGeom prst="rect">
            <a:avLst/>
          </a:prstGeom>
          <a:noFill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7719" y="260648"/>
            <a:ext cx="1998222" cy="2664296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5" y="3919125"/>
            <a:ext cx="2304256" cy="267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15616" y="188640"/>
            <a:ext cx="706635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Бодрящая гимнастика</a:t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7" y="4303674"/>
            <a:ext cx="3168352" cy="231898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55776" y="3356992"/>
            <a:ext cx="40655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Закаливание</a:t>
            </a:r>
            <a:endParaRPr lang="ru-RU" sz="4800" dirty="0"/>
          </a:p>
        </p:txBody>
      </p:sp>
      <p:pic>
        <p:nvPicPr>
          <p:cNvPr id="14339" name="Picture 3" descr="C:\Documents and Settings\User\Рабочий стол\ГРУППЫ\фото\ЛЕТО 2016\IMG_026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36024" y="4293096"/>
            <a:ext cx="3120352" cy="2340130"/>
          </a:xfrm>
          <a:prstGeom prst="rect">
            <a:avLst/>
          </a:prstGeom>
          <a:noFill/>
        </p:spPr>
      </p:pic>
      <p:pic>
        <p:nvPicPr>
          <p:cNvPr id="10" name="Picture 3" descr="F:\DSC_7446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627784" y="1070969"/>
            <a:ext cx="3261559" cy="21602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5486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Пальчиковая гимнастика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20480" y="45811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Дыхательная гимнастика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122" name="Picture 2" descr="C:\Documents and Settings\User\Рабочий стол\ГРУППЫ\фото\физкультура\IMG_125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4171326"/>
            <a:ext cx="4032448" cy="2320756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262302"/>
            <a:ext cx="3528392" cy="324228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71600" y="188640"/>
            <a:ext cx="795442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Технологии музыкального </a:t>
            </a:r>
            <a:b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воздействи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, релаксация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2787658"/>
            <a:ext cx="3180860" cy="3521067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7551" y="2206586"/>
            <a:ext cx="2678385" cy="334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98377" y="188640"/>
            <a:ext cx="67008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ЗОЖ в условиях семьи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8407" y="3778411"/>
            <a:ext cx="2745642" cy="2745642"/>
          </a:xfrm>
          <a:prstGeom prst="rect">
            <a:avLst/>
          </a:prstGeom>
          <a:noFill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9980" y="908720"/>
            <a:ext cx="2880320" cy="2880320"/>
          </a:xfrm>
          <a:prstGeom prst="rect">
            <a:avLst/>
          </a:prstGeom>
          <a:noFill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729" y="3861048"/>
            <a:ext cx="2754149" cy="2754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8952160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3968" y="404664"/>
            <a:ext cx="2304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  <a:latin typeface="Constantia" pitchFamily="18" charset="0"/>
              </a:rPr>
              <a:t>Вывод</a:t>
            </a:r>
            <a:endParaRPr lang="ru-RU" sz="3200" b="1" dirty="0">
              <a:solidFill>
                <a:srgbClr val="006600"/>
              </a:solidFill>
              <a:latin typeface="Constant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95736" y="1781113"/>
            <a:ext cx="68407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реализация работы по формированию здорового образа жизни у детей в условиях ДОУ  осуществляется через непосредственно – образовательную деятельность, через режимные моменты, игру, индивидуальную работу, самостоятельную деятельность.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Главными союзниками в нашей работе по формированию привычки к здоровому образу жизни у малышей являются родители. И наша работа направлена на то, чтобы объяснить что без участия родителей мы не сможем добиться хороших результатов, только они являются самым ярким примером </a:t>
            </a: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915816" y="692696"/>
            <a:ext cx="4785285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Спасибо </a:t>
            </a:r>
            <a:b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за </a:t>
            </a:r>
            <a:b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внимание!</a:t>
            </a:r>
            <a:endParaRPr lang="ru-RU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6387" name="Picture 3" descr="C:\Documents and Settings\User\Рабочий стол\вся фигня\119585_html_m694103a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52120" y="4077072"/>
            <a:ext cx="2228850" cy="3143250"/>
          </a:xfrm>
          <a:prstGeom prst="rect">
            <a:avLst/>
          </a:prstGeom>
          <a:noFill/>
        </p:spPr>
      </p:pic>
      <p:pic>
        <p:nvPicPr>
          <p:cNvPr id="16389" name="Picture 5" descr="C:\Documents and Settings\User\Рабочий стол\вся фигня\0_ab681_d9c70fb0_orig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9552" y="3524250"/>
            <a:ext cx="3333750" cy="3333750"/>
          </a:xfrm>
          <a:prstGeom prst="rect">
            <a:avLst/>
          </a:prstGeom>
          <a:noFill/>
        </p:spPr>
      </p:pic>
      <p:pic>
        <p:nvPicPr>
          <p:cNvPr id="16390" name="Picture 6" descr="C:\Documents and Settings\User\Рабочий стол\вся фигня\17538752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372200" y="1988840"/>
            <a:ext cx="2286000" cy="1143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" decel="50000" autoRev="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" fill="hold">
                                          <p:stCondLst>
                                            <p:cond delay="17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User\Рабочий стол\вся фигня\56b7822c2f5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вся фигня\0a0de8ec8712679672ee44bea690254b.jpg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56176" y="4457734"/>
            <a:ext cx="1440160" cy="240026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27584" y="260648"/>
            <a:ext cx="83164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buFontTx/>
              <a:buNone/>
            </a:pPr>
            <a:r>
              <a:rPr lang="ru-RU" altLang="ru-RU" sz="2400" b="1" dirty="0" smtClean="0">
                <a:solidFill>
                  <a:srgbClr val="006600"/>
                </a:solidFill>
              </a:rPr>
              <a:t>« Забота о здоровье — это важнейший труд воспитателя. От жизнерадостности, бодрости детей зависит их духовная жизнь, мировоззрение, умственное развитие, прочность знаний, вера в свои силы» </a:t>
            </a:r>
          </a:p>
          <a:p>
            <a:pPr lvl="1" algn="ctr">
              <a:buFontTx/>
              <a:buNone/>
            </a:pPr>
            <a:r>
              <a:rPr lang="ru-RU" altLang="ru-RU" b="1" dirty="0" smtClean="0">
                <a:solidFill>
                  <a:srgbClr val="0000FF"/>
                </a:solidFill>
                <a:latin typeface="Arial Black" pitchFamily="34" charset="0"/>
              </a:rPr>
              <a:t>                                                         </a:t>
            </a:r>
            <a:r>
              <a:rPr lang="ru-RU" altLang="ru-RU" sz="800" b="1" dirty="0" smtClean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altLang="ru-RU" sz="800" b="1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altLang="ru-RU" sz="800" b="1" dirty="0" smtClean="0">
                <a:solidFill>
                  <a:srgbClr val="009900"/>
                </a:solidFill>
                <a:latin typeface="Arial Black" pitchFamily="34" charset="0"/>
              </a:rPr>
              <a:t>                                                                                                                   </a:t>
            </a:r>
            <a:r>
              <a:rPr lang="ru-RU" altLang="ru-RU" b="1" dirty="0" smtClean="0">
                <a:solidFill>
                  <a:srgbClr val="009900"/>
                </a:solidFill>
                <a:latin typeface="Arial Black" pitchFamily="34" charset="0"/>
              </a:rPr>
              <a:t>В. А. Сухомлинский</a:t>
            </a:r>
            <a:endParaRPr lang="ru-RU" altLang="ru-RU" sz="2400" b="1" dirty="0" smtClean="0">
              <a:solidFill>
                <a:srgbClr val="009900"/>
              </a:solidFill>
              <a:latin typeface="Arial Black" pitchFamily="34" charset="0"/>
            </a:endParaRPr>
          </a:p>
        </p:txBody>
      </p:sp>
      <p:pic>
        <p:nvPicPr>
          <p:cNvPr id="8" name="Picture 3" descr="C:\Documents and Settings\User\Рабочий стол\вся фигня\0a0de8ec8712679672ee44bea690254b.jpg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8024" y="4221088"/>
            <a:ext cx="1224136" cy="2040226"/>
          </a:xfrm>
          <a:prstGeom prst="rect">
            <a:avLst/>
          </a:prstGeom>
          <a:noFill/>
        </p:spPr>
      </p:pic>
      <p:pic>
        <p:nvPicPr>
          <p:cNvPr id="9" name="Picture 3" descr="C:\Documents and Settings\User\Рабочий стол\вся фигня\0a0de8ec8712679672ee44bea690254b.jpg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07704" y="4149080"/>
            <a:ext cx="1310546" cy="2184242"/>
          </a:xfrm>
          <a:prstGeom prst="rect">
            <a:avLst/>
          </a:prstGeom>
          <a:noFill/>
        </p:spPr>
      </p:pic>
      <p:pic>
        <p:nvPicPr>
          <p:cNvPr id="10" name="Picture 3" descr="C:\Documents and Settings\User\Рабочий стол\вся фигня\0a0de8ec8712679672ee44bea690254b.jpg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75856" y="4817774"/>
            <a:ext cx="1224136" cy="2040226"/>
          </a:xfrm>
          <a:prstGeom prst="rect">
            <a:avLst/>
          </a:prstGeom>
          <a:noFill/>
        </p:spPr>
      </p:pic>
      <p:pic>
        <p:nvPicPr>
          <p:cNvPr id="11" name="Picture 3" descr="C:\Documents and Settings\User\Рабочий стол\вся фигня\0a0de8ec8712679672ee44bea690254b.jpg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740352" y="4221088"/>
            <a:ext cx="1224136" cy="204022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10444" y="3115883"/>
            <a:ext cx="69231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формирования представлений дошкольников о здоровом образе жизни необходимы специальные упражнения, укрепляющие здоровье детей, система физического воспитания. Для этого ежедневно в группах детского сада проводится утренняя гимнастика, цель которой – создавать бодрое, жизнерадостное настроение у детей, укреплять здоровье, развивать сноровку, физическую силу.</a:t>
            </a:r>
          </a:p>
        </p:txBody>
      </p:sp>
    </p:spTree>
  </p:cSld>
  <p:clrMapOvr>
    <a:masterClrMapping/>
  </p:clrMapOvr>
  <p:transition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2 (3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91680" y="1124744"/>
            <a:ext cx="7128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altLang="ru-RU" sz="4800" b="1" dirty="0" smtClean="0">
                <a:solidFill>
                  <a:srgbClr val="006600"/>
                </a:solidFill>
                <a:latin typeface="Comic Sans MS" pitchFamily="66" charset="0"/>
              </a:rPr>
              <a:t>Формы организации </a:t>
            </a:r>
          </a:p>
          <a:p>
            <a:pPr algn="ctr">
              <a:buFontTx/>
              <a:buNone/>
            </a:pPr>
            <a:r>
              <a:rPr lang="ru-RU" altLang="ru-RU" sz="4800" b="1" dirty="0" err="1" smtClean="0">
                <a:solidFill>
                  <a:srgbClr val="006600"/>
                </a:solidFill>
                <a:latin typeface="Comic Sans MS" pitchFamily="66" charset="0"/>
              </a:rPr>
              <a:t>здоровьесберегающей</a:t>
            </a:r>
            <a:r>
              <a:rPr lang="ru-RU" altLang="ru-RU" sz="4800" b="1" dirty="0" smtClean="0">
                <a:solidFill>
                  <a:srgbClr val="006600"/>
                </a:solidFill>
                <a:latin typeface="Comic Sans MS" pitchFamily="66" charset="0"/>
              </a:rPr>
              <a:t> работы</a:t>
            </a:r>
            <a:endParaRPr lang="ru-RU" altLang="ru-RU" sz="4800" b="1" dirty="0">
              <a:solidFill>
                <a:srgbClr val="006600"/>
              </a:solidFill>
              <a:latin typeface="Comic Sans MS" pitchFamily="66" charset="0"/>
            </a:endParaRPr>
          </a:p>
        </p:txBody>
      </p:sp>
      <p:pic>
        <p:nvPicPr>
          <p:cNvPr id="6146" name="Picture 2" descr="C:\Documents and Settings\User\Рабочий стол\вся фигня\0_b4ae1_4cf86c2e_XS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64088" y="4897388"/>
            <a:ext cx="1960612" cy="1960612"/>
          </a:xfrm>
          <a:prstGeom prst="rect">
            <a:avLst/>
          </a:prstGeom>
          <a:noFill/>
        </p:spPr>
      </p:pic>
      <p:pic>
        <p:nvPicPr>
          <p:cNvPr id="6147" name="Picture 3" descr="C:\Documents and Settings\User\Рабочий стол\вся фигня\61427766_myach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339752" y="3356992"/>
            <a:ext cx="1819275" cy="3333750"/>
          </a:xfrm>
          <a:prstGeom prst="rect">
            <a:avLst/>
          </a:prstGeom>
          <a:noFill/>
        </p:spPr>
      </p:pic>
      <p:pic>
        <p:nvPicPr>
          <p:cNvPr id="6149" name="Picture 5" descr="C:\Documents and Settings\User\Рабочий стол\вся фигня\17538752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300192" y="4005064"/>
            <a:ext cx="2286000" cy="1143000"/>
          </a:xfrm>
          <a:prstGeom prst="rect">
            <a:avLst/>
          </a:prstGeom>
          <a:noFill/>
        </p:spPr>
      </p:pic>
      <p:pic>
        <p:nvPicPr>
          <p:cNvPr id="10" name="Picture 5" descr="C:\Documents and Settings\User\Рабочий стол\вся фигня\17538752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5536" y="3789040"/>
            <a:ext cx="2286000" cy="1143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43557" y="260648"/>
            <a:ext cx="65870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Утренняя гимнастика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4610103"/>
            <a:ext cx="2520280" cy="189021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7" y="1196752"/>
            <a:ext cx="3552394" cy="266429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108" y="1211961"/>
            <a:ext cx="3482420" cy="261181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43809" y="188640"/>
            <a:ext cx="5976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Физкультурные занятия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4555" y="1916832"/>
            <a:ext cx="2361667" cy="2248871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3538" y="4293095"/>
            <a:ext cx="3192457" cy="2394343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145" y="4365104"/>
            <a:ext cx="3096166" cy="2322125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5585" y="1916832"/>
            <a:ext cx="3105977" cy="232948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6005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43809" y="188640"/>
            <a:ext cx="936103" cy="43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108" y="662527"/>
            <a:ext cx="3344812" cy="250860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208" y="3789040"/>
            <a:ext cx="3604054" cy="2703041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9018" y="4365104"/>
            <a:ext cx="3096166" cy="2322125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1038925"/>
            <a:ext cx="3105977" cy="2329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3839777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0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Самостоятельная деятельность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769" y="1556792"/>
            <a:ext cx="1786102" cy="2381470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594" y="1556927"/>
            <a:ext cx="1781227" cy="2376129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8419" y="4077072"/>
            <a:ext cx="3446564" cy="2592288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129" y="4077072"/>
            <a:ext cx="3396560" cy="25474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1589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686036" y="3238145"/>
            <a:ext cx="3206443" cy="2404832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8177" y="3790387"/>
            <a:ext cx="1871320" cy="1804961"/>
          </a:xfrm>
          <a:prstGeom prst="rect">
            <a:avLst/>
          </a:prstGeom>
          <a:noFill/>
        </p:spPr>
      </p:pic>
      <p:pic>
        <p:nvPicPr>
          <p:cNvPr id="9218" name="Picture 2" descr="C:\Documents and Settings\User\Рабочий стол\ГРУППЫ\фото\капитошка,улица\IMG_5176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7544" y="2996952"/>
            <a:ext cx="2701844" cy="3602664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252571"/>
            <a:ext cx="3563888" cy="2544902"/>
          </a:xfrm>
          <a:prstGeom prst="rect">
            <a:avLst/>
          </a:prstGeom>
          <a:noFill/>
        </p:spPr>
      </p:pic>
      <p:pic>
        <p:nvPicPr>
          <p:cNvPr id="9220" name="Picture 4" descr="C:\Documents and Settings\User\Рабочий стол\ГРУППЫ\фото\ЛЕТО 2016\IMG_0264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971600" y="188640"/>
            <a:ext cx="3552598" cy="26642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User\Рабочий стол\вся фигня\maxresdefault (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91680" y="188640"/>
            <a:ext cx="57951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Подвижные,</a:t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спортивные игры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0497" y="1755338"/>
            <a:ext cx="2362433" cy="2097349"/>
          </a:xfrm>
          <a:prstGeom prst="rect">
            <a:avLst/>
          </a:prstGeom>
          <a:noFill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7837" y="1534434"/>
            <a:ext cx="2880320" cy="2160240"/>
          </a:xfrm>
          <a:prstGeom prst="rect">
            <a:avLst/>
          </a:prstGeom>
          <a:noFill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535" y="3811469"/>
            <a:ext cx="4336482" cy="3046531"/>
          </a:xfrm>
          <a:prstGeom prst="rect">
            <a:avLst/>
          </a:prstGeom>
          <a:noFill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4239432"/>
            <a:ext cx="3904434" cy="218527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1794</TotalTime>
  <Words>232</Words>
  <Application>Microsoft Office PowerPoint</Application>
  <PresentationFormat>Экран (4:3)</PresentationFormat>
  <Paragraphs>26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Arial Black</vt:lpstr>
      <vt:lpstr>Calibri</vt:lpstr>
      <vt:lpstr>Century</vt:lpstr>
      <vt:lpstr>Comic Sans MS</vt:lpstr>
      <vt:lpstr>Constantia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Юлия Мамбетова</dc:creator>
  <cp:lastModifiedBy>Учетная запись Майкрософт</cp:lastModifiedBy>
  <cp:revision>161</cp:revision>
  <dcterms:modified xsi:type="dcterms:W3CDTF">2024-03-17T10:04:54Z</dcterms:modified>
</cp:coreProperties>
</file>