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9" r:id="rId14"/>
    <p:sldId id="268" r:id="rId15"/>
    <p:sldId id="26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9954" autoAdjust="0"/>
    <p:restoredTop sz="94660"/>
  </p:normalViewPr>
  <p:slideViewPr>
    <p:cSldViewPr snapToGrid="0">
      <p:cViewPr varScale="1">
        <p:scale>
          <a:sx n="76" d="100"/>
          <a:sy n="76" d="100"/>
        </p:scale>
        <p:origin x="-96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38E0-7815-452C-8E23-16BE8F16F36F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9E85-E190-4E87-8085-5093C2190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58562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38E0-7815-452C-8E23-16BE8F16F36F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9E85-E190-4E87-8085-5093C2190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27141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38E0-7815-452C-8E23-16BE8F16F36F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9E85-E190-4E87-8085-5093C2190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1613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38E0-7815-452C-8E23-16BE8F16F36F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9E85-E190-4E87-8085-5093C2190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9964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38E0-7815-452C-8E23-16BE8F16F36F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9E85-E190-4E87-8085-5093C2190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76384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38E0-7815-452C-8E23-16BE8F16F36F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9E85-E190-4E87-8085-5093C2190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36829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38E0-7815-452C-8E23-16BE8F16F36F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9E85-E190-4E87-8085-5093C2190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44412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38E0-7815-452C-8E23-16BE8F16F36F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9E85-E190-4E87-8085-5093C2190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83792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38E0-7815-452C-8E23-16BE8F16F36F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9E85-E190-4E87-8085-5093C2190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71038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38E0-7815-452C-8E23-16BE8F16F36F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9E85-E190-4E87-8085-5093C2190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471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38E0-7815-452C-8E23-16BE8F16F36F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29E85-E190-4E87-8085-5093C2190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40170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538E0-7815-452C-8E23-16BE8F16F36F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29E85-E190-4E87-8085-5093C2190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0454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2" y="91440"/>
            <a:ext cx="11887198" cy="296764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Календарь</a:t>
            </a:r>
            <a:b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ожидания праздника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/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«ДЕНЬ ЗАЩИТНИКА ОТЕЧЕСТВА»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9688" y="4788130"/>
            <a:ext cx="5342312" cy="1770611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Georgia" pitchFamily="18" charset="0"/>
              </a:rPr>
              <a:t>Составили </a:t>
            </a:r>
          </a:p>
          <a:p>
            <a:r>
              <a:rPr lang="ru-RU" dirty="0" smtClean="0">
                <a:solidFill>
                  <a:srgbClr val="002060"/>
                </a:solidFill>
                <a:latin typeface="Georgia" pitchFamily="18" charset="0"/>
              </a:rPr>
              <a:t>Воспитатель «МОАУ СОШ № 52 г. Орска»</a:t>
            </a:r>
          </a:p>
          <a:p>
            <a:r>
              <a:rPr lang="ru-RU" dirty="0" smtClean="0">
                <a:solidFill>
                  <a:srgbClr val="002060"/>
                </a:solidFill>
                <a:latin typeface="Georgia" pitchFamily="18" charset="0"/>
              </a:rPr>
              <a:t>Абдулина Ольга Петровна, </a:t>
            </a:r>
          </a:p>
          <a:p>
            <a:r>
              <a:rPr lang="ru-RU" dirty="0" smtClean="0">
                <a:solidFill>
                  <a:srgbClr val="002060"/>
                </a:solidFill>
                <a:latin typeface="Georgia" pitchFamily="18" charset="0"/>
              </a:rPr>
              <a:t>музыкальный руководитель </a:t>
            </a:r>
          </a:p>
          <a:p>
            <a:r>
              <a:rPr lang="ru-RU" dirty="0" smtClean="0">
                <a:solidFill>
                  <a:srgbClr val="002060"/>
                </a:solidFill>
                <a:latin typeface="Georgia" pitchFamily="18" charset="0"/>
              </a:rPr>
              <a:t>Мальцева Елена Анатольевна</a:t>
            </a:r>
            <a:endParaRPr lang="ru-RU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1" y="2907222"/>
            <a:ext cx="6666806" cy="39478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7187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23949" y="200416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День шестой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Рисование «Портрет папы»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239" y="1288480"/>
            <a:ext cx="7124007" cy="5343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1" y="323165"/>
            <a:ext cx="3778482" cy="5037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86017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73186" y="88315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День седьмой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Настольные игры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173" y="2683111"/>
            <a:ext cx="2911532" cy="3882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788" y="170411"/>
            <a:ext cx="3052583" cy="4070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86" y="1479325"/>
            <a:ext cx="3204555" cy="4272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55" y="160544"/>
            <a:ext cx="2707342" cy="3609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55644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19606" y="313151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День восьмой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Оригами «Лодка», «Самолёт»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5227" y="4948965"/>
            <a:ext cx="2770795" cy="168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336" y="921168"/>
            <a:ext cx="2850578" cy="1845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0" y="2310938"/>
            <a:ext cx="2651089" cy="19883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005248" y="2237544"/>
            <a:ext cx="2748948" cy="20617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073503" y="4675909"/>
            <a:ext cx="2763797" cy="20728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79126" y="4675909"/>
            <a:ext cx="2763796" cy="20728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6812" y="3006239"/>
            <a:ext cx="2647406" cy="1669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061" y="2010933"/>
            <a:ext cx="2238202" cy="2984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31000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39935" y="63377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День девятый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Домашнее задание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456" y="138187"/>
            <a:ext cx="2823479" cy="3764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3528" y="3957399"/>
            <a:ext cx="2050362" cy="2900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77679" y="1173722"/>
            <a:ext cx="1402720" cy="2589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70321" y="4480046"/>
            <a:ext cx="3182494" cy="2295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47476" y="1230802"/>
            <a:ext cx="1366125" cy="2418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552815" y="3321602"/>
            <a:ext cx="2571453" cy="3428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40797" y="1110222"/>
            <a:ext cx="1546186" cy="2589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/>
          <a:srcRect t="3337" r="12743" b="2921"/>
          <a:stretch/>
        </p:blipFill>
        <p:spPr>
          <a:xfrm rot="16200000">
            <a:off x="630636" y="3883256"/>
            <a:ext cx="2377984" cy="340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731" y="138187"/>
            <a:ext cx="2118456" cy="2824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83103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93767" y="685466"/>
            <a:ext cx="6096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День десятый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Итоговые спортивные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соревнования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7818" y="3094078"/>
            <a:ext cx="2397116" cy="3671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1314" y="3094078"/>
            <a:ext cx="2499833" cy="3671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346" y="295102"/>
            <a:ext cx="2087202" cy="3908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t="8837" b="21866"/>
          <a:stretch/>
        </p:blipFill>
        <p:spPr>
          <a:xfrm>
            <a:off x="9840343" y="295102"/>
            <a:ext cx="2235277" cy="3733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-3083" t="9850" r="-259" b="8435"/>
          <a:stretch/>
        </p:blipFill>
        <p:spPr>
          <a:xfrm>
            <a:off x="7365771" y="3094078"/>
            <a:ext cx="2347388" cy="3671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6003" b="7164"/>
          <a:stretch/>
        </p:blipFill>
        <p:spPr>
          <a:xfrm>
            <a:off x="2431841" y="188461"/>
            <a:ext cx="3543074" cy="2684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50349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178" y="552796"/>
            <a:ext cx="7905404" cy="5929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56108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9011" y="174397"/>
            <a:ext cx="364097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Адвент</a:t>
            </a:r>
            <a:r>
              <a:rPr lang="ru-RU" sz="2400" dirty="0" smtClean="0">
                <a:solidFill>
                  <a:srgbClr val="002060"/>
                </a:solidFill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-календарь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2400" dirty="0">
                <a:solidFill>
                  <a:srgbClr val="002060"/>
                </a:solidFill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приуроченный к Дню защитника Отечества – это в первую очередь игра, которая направлена на формирование гражданской позиции юного патриота, на развитие познавательной активности в любой деятельности детей, развитие </a:t>
            </a:r>
            <a:r>
              <a:rPr lang="ru-RU" sz="2400" dirty="0" smtClean="0">
                <a:solidFill>
                  <a:srgbClr val="002060"/>
                </a:solidFill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самостоятельности.</a:t>
            </a:r>
            <a:endParaRPr lang="ru-RU" sz="24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82630" y="683238"/>
            <a:ext cx="7776711" cy="5470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1A1A1A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расширить </a:t>
            </a:r>
            <a:r>
              <a:rPr lang="ru-RU" sz="2000" dirty="0">
                <a:solidFill>
                  <a:srgbClr val="1A1A1A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представления детей о Российской армии, о видах войск,</a:t>
            </a:r>
            <a:endParaRPr lang="ru-RU" sz="2000" dirty="0" smtClean="0">
              <a:effectLst/>
              <a:latin typeface="Georgi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1A1A1A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военной техники, военных профессий</a:t>
            </a:r>
            <a:r>
              <a:rPr lang="ru-RU" sz="2000" dirty="0" smtClean="0">
                <a:solidFill>
                  <a:srgbClr val="1A1A1A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effectLst/>
              <a:latin typeface="Georgi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1A1A1A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рассказать </a:t>
            </a:r>
            <a:r>
              <a:rPr lang="ru-RU" sz="2000" dirty="0">
                <a:solidFill>
                  <a:srgbClr val="1A1A1A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трудной и почетной обязанности защищать Родину,</a:t>
            </a:r>
            <a:endParaRPr lang="ru-RU" sz="2000" dirty="0" smtClean="0">
              <a:effectLst/>
              <a:latin typeface="Georgi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1A1A1A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охранять её спокойствие и безопасность.</a:t>
            </a:r>
            <a:endParaRPr lang="ru-RU" sz="2000" dirty="0" smtClean="0">
              <a:effectLst/>
              <a:latin typeface="Georgi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1A1A1A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воспитывать </a:t>
            </a:r>
            <a:r>
              <a:rPr lang="ru-RU" sz="2000" dirty="0">
                <a:solidFill>
                  <a:srgbClr val="1A1A1A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 в духе патриотизма, любви к Родине,</a:t>
            </a:r>
            <a:endParaRPr lang="ru-RU" sz="2000" dirty="0" smtClean="0">
              <a:effectLst/>
              <a:latin typeface="Georgi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1A1A1A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уважительного отношения к взрослым, к защитникам Отечества, </a:t>
            </a:r>
            <a:r>
              <a:rPr lang="ru-RU" sz="2000" dirty="0" smtClean="0">
                <a:solidFill>
                  <a:srgbClr val="1A1A1A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ветеранам</a:t>
            </a:r>
            <a:r>
              <a:rPr lang="ru-RU" sz="2000" dirty="0"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1A1A1A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войны</a:t>
            </a:r>
            <a:r>
              <a:rPr lang="ru-RU" sz="2000" dirty="0">
                <a:solidFill>
                  <a:srgbClr val="1A1A1A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 smtClean="0">
              <a:effectLst/>
              <a:latin typeface="Georgi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1A1A1A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000" dirty="0">
                <a:solidFill>
                  <a:srgbClr val="1A1A1A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интерес детей к истории родного </a:t>
            </a:r>
            <a:r>
              <a:rPr lang="ru-RU" sz="2000" dirty="0" smtClean="0">
                <a:solidFill>
                  <a:srgbClr val="1A1A1A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Отечества</a:t>
            </a:r>
            <a:endParaRPr lang="ru-RU" sz="2000" dirty="0" smtClean="0">
              <a:effectLst/>
              <a:latin typeface="Georgi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1A1A1A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расширять и систематизировать </a:t>
            </a:r>
            <a:r>
              <a:rPr lang="ru-RU" sz="2000" dirty="0">
                <a:solidFill>
                  <a:srgbClr val="1A1A1A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знания</a:t>
            </a:r>
            <a:r>
              <a:rPr lang="ru-RU" sz="2000" dirty="0" smtClean="0">
                <a:solidFill>
                  <a:srgbClr val="1A1A1A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effectLst/>
              <a:latin typeface="Georgi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A1A1A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у детей познавательную активность, творческие</a:t>
            </a:r>
            <a:endParaRPr lang="ru-RU" sz="2000" dirty="0" smtClean="0">
              <a:effectLst/>
              <a:latin typeface="Georgi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1A1A1A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способности</a:t>
            </a:r>
            <a:r>
              <a:rPr lang="ru-RU" sz="2000" dirty="0" smtClean="0">
                <a:solidFill>
                  <a:srgbClr val="1A1A1A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effectLst/>
              <a:latin typeface="Georgi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1A1A1A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и обогащать речь детей, повышать эрудицию и интеллект.</a:t>
            </a:r>
            <a:endParaRPr lang="ru-RU" sz="2000" dirty="0">
              <a:effectLst/>
              <a:latin typeface="Georgi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753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1644" y="229769"/>
            <a:ext cx="496759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пользования календарём : </a:t>
            </a:r>
            <a:endParaRPr lang="ru-RU" sz="2400" b="1" dirty="0">
              <a:solidFill>
                <a:srgbClr val="002060"/>
              </a:solidFill>
              <a:latin typeface="Georgi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Групповой сбор утром перед календарём. Дети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могут сами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выбрать облако,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который хотят открыть. В нем будет записка с темой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творчества.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есть одно условие: дети могут открыть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любое облако ,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кроме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большого. Большое облако–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итоговое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мероприятие. Календарь рассчитан на 10 дней . Данный календарь можно использовать в работе с детьми 4-6 лет.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62" y="446462"/>
            <a:ext cx="4473807" cy="5965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57736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96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08165" y="753135"/>
            <a:ext cx="9368444" cy="5330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Организуя свою образовательную работу 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придерживаюсь следующих принципов:</a:t>
            </a:r>
            <a:endParaRPr lang="ru-RU" sz="2400" b="1" dirty="0" smtClean="0">
              <a:solidFill>
                <a:srgbClr val="002060"/>
              </a:solidFill>
              <a:effectLst/>
              <a:latin typeface="Georgi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dirty="0">
                <a:solidFill>
                  <a:srgbClr val="FF0000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Вариативности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предоставление ребенку возможности для оптимального самовыражения через осуществление права выбора, самостоятельного выхода из проблемной ситуации.</a:t>
            </a:r>
            <a:endParaRPr lang="ru-RU" sz="2400" b="1" dirty="0" smtClean="0">
              <a:solidFill>
                <a:srgbClr val="002060"/>
              </a:solidFill>
              <a:effectLst/>
              <a:latin typeface="Georgi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dirty="0">
                <a:solidFill>
                  <a:srgbClr val="FF0000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стимулирование детей на активный поиск новых знаний в совместной деятельности с взрослым, в игре и в самостоятельной деятельности.</a:t>
            </a:r>
            <a:endParaRPr lang="ru-RU" sz="2400" b="1" dirty="0" smtClean="0">
              <a:solidFill>
                <a:srgbClr val="002060"/>
              </a:solidFill>
              <a:effectLst/>
              <a:latin typeface="Georgi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dirty="0">
                <a:solidFill>
                  <a:srgbClr val="FF0000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Креативности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создание ситуаций, в которых ребенок может реализовать свой творческий потенциал через совместную и индивидуальную деятельность. </a:t>
            </a:r>
            <a:r>
              <a:rPr lang="ru-RU" sz="2400" dirty="0">
                <a:solidFill>
                  <a:srgbClr val="002060"/>
                </a:solidFill>
                <a:latin typeface="Georgia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solidFill>
                <a:srgbClr val="002060"/>
              </a:solidFill>
              <a:effectLst/>
              <a:latin typeface="Georgi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362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57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31869" y="107757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День первый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История праздника. Беседа о Российской Армии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019" y="1130557"/>
            <a:ext cx="3861470" cy="5500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3470" y="1109849"/>
            <a:ext cx="4125110" cy="5500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305" y="1908397"/>
            <a:ext cx="2886595" cy="3848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61116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65614" y="0"/>
            <a:ext cx="6096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День второй 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Просмотр презентации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о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б Армии.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Просмотр мультфильмов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1671" y="4069157"/>
            <a:ext cx="1897933" cy="2530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74796" y="3954051"/>
            <a:ext cx="2031626" cy="2708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1451" y="4236568"/>
            <a:ext cx="1785136" cy="2380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7346" y="347690"/>
            <a:ext cx="2556062" cy="3408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43726" y="268927"/>
            <a:ext cx="2644844" cy="3526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530" y="1158276"/>
            <a:ext cx="2024806" cy="2699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2063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90058" y="0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День третий 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Творческая деятельность: лепка «ТАНК»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1" y="891100"/>
            <a:ext cx="3633250" cy="2724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35051" y="1045965"/>
            <a:ext cx="4295882" cy="2866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1269" y="3877487"/>
            <a:ext cx="3761863" cy="2821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00" t="13082" r="24367" b="9658"/>
          <a:stretch/>
        </p:blipFill>
        <p:spPr>
          <a:xfrm>
            <a:off x="4897677" y="2241506"/>
            <a:ext cx="2606061" cy="3860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91606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9193" y="0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День четвёртый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Дидактические игры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151" y="2638136"/>
            <a:ext cx="5059680" cy="3794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83" y="417892"/>
            <a:ext cx="3172610" cy="4230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819" y="1829805"/>
            <a:ext cx="2853906" cy="3805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43321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90058" y="113253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День пятый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Изготовление подарка для пап, дедушек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85" y="1189766"/>
            <a:ext cx="7161407" cy="5371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782" b="4895"/>
          <a:stretch/>
        </p:blipFill>
        <p:spPr>
          <a:xfrm>
            <a:off x="8372205" y="436418"/>
            <a:ext cx="3250627" cy="4837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9950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319</Words>
  <Application>Microsoft Office PowerPoint</Application>
  <PresentationFormat>Произвольный</PresentationFormat>
  <Paragraphs>48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Календарь  ожидания праздника   «ДЕНЬ ЗАЩИТНИКА ОТЕЧЕСТВА»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КАЛЕ</dc:title>
  <dc:creator>Аслан Абдулин</dc:creator>
  <cp:lastModifiedBy>Воронцова</cp:lastModifiedBy>
  <cp:revision>18</cp:revision>
  <dcterms:created xsi:type="dcterms:W3CDTF">2023-02-26T07:58:22Z</dcterms:created>
  <dcterms:modified xsi:type="dcterms:W3CDTF">2023-03-09T08:21:00Z</dcterms:modified>
</cp:coreProperties>
</file>