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7" r:id="rId9"/>
    <p:sldId id="265" r:id="rId10"/>
    <p:sldId id="262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31" autoAdjust="0"/>
  </p:normalViewPr>
  <p:slideViewPr>
    <p:cSldViewPr>
      <p:cViewPr>
        <p:scale>
          <a:sx n="75" d="100"/>
          <a:sy n="75" d="100"/>
        </p:scale>
        <p:origin x="-91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4C52-8070-4301-B15A-A884687E7252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BBA5-943D-4CB7-ABE2-C64F25607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5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МИНИ-МУЗЕЙ ПРИРОДЫ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«ПРИРОДНЫЕ ЗОНЫ РОССИИ»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Воспитатель Юсупова </a:t>
            </a:r>
          </a:p>
          <a:p>
            <a:r>
              <a:rPr lang="ru-RU" sz="2400" b="1" dirty="0" err="1" smtClean="0">
                <a:solidFill>
                  <a:srgbClr val="0070C0"/>
                </a:solidFill>
              </a:rPr>
              <a:t>Наиля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Сабитовна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МДОАУ «Детский сад № 103 «</a:t>
            </a:r>
            <a:r>
              <a:rPr lang="ru-RU" sz="2400" b="1" dirty="0" err="1" smtClean="0">
                <a:solidFill>
                  <a:srgbClr val="0070C0"/>
                </a:solidFill>
              </a:rPr>
              <a:t>Алёнушка</a:t>
            </a:r>
            <a:r>
              <a:rPr lang="ru-RU" sz="2400" b="1" dirty="0" smtClean="0">
                <a:solidFill>
                  <a:srgbClr val="0070C0"/>
                </a:solidFill>
              </a:rPr>
              <a:t>»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г. Орска»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2020 г.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928670"/>
            <a:ext cx="3614734" cy="12144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Главный экспонат экспозиции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«Арктика. Тундра»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Кашпо </a:t>
            </a:r>
            <a:r>
              <a:rPr lang="ru-RU" b="1" dirty="0" smtClean="0">
                <a:solidFill>
                  <a:srgbClr val="FF0000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мхом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400420" cy="3143273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По просьбе воспитателя родители воспитанников привезли из леса мох. Две разновидности мха были посажены в кашпо, и дети осуществляют уход за ним. Старшие дошкольники уже знают, что мох и ягель являются самыми распространенными северными растениями, питаясь которыми выживают животные тундры, в том числе северные олени, приученные человеком.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\Desktop\мох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3698183" cy="4281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Перспективы </a:t>
            </a:r>
            <a:r>
              <a:rPr lang="ru-RU" sz="3600" b="1" dirty="0" smtClean="0">
                <a:solidFill>
                  <a:srgbClr val="FF0000"/>
                </a:solidFill>
              </a:rPr>
              <a:t>работы в</a:t>
            </a:r>
            <a:r>
              <a:rPr lang="ru-RU" sz="3600" b="1" dirty="0" smtClean="0">
                <a:solidFill>
                  <a:srgbClr val="FF0000"/>
                </a:solidFill>
              </a:rPr>
              <a:t> мини-музее «Природные </a:t>
            </a:r>
            <a:r>
              <a:rPr lang="ru-RU" sz="3600" b="1" dirty="0" smtClean="0">
                <a:solidFill>
                  <a:srgbClr val="FF0000"/>
                </a:solidFill>
              </a:rPr>
              <a:t>зоны России»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Работу по воспитательно-образовательному проекту «Природно-климатические зоны России» планируется проводить в старшей - подготовительной группах. В дальнейшем в мини-музее планируется оформление экспозиций: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Хвойный лес (тайга);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Смешанные леса;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Пустыня.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мини-музей\IMG_3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383673"/>
            <a:ext cx="4357718" cy="2577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IMG_3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3563368" cy="21684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098" name="Picture 2" descr="C:\Users\Admin\Desktop\IMG_3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643314"/>
            <a:ext cx="3573347" cy="21431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Значимость работы в мини-музее природы для развития старших дошкольников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Назначение создаваемых  экспозиций для мини-музея «Природные зоны России»  -  вовлечь детей в деятельность и общение, воздействовать на их эмоциональную сферу, способствовать экологическому и социальному развитию.  Благодаря музейной </a:t>
            </a:r>
            <a:r>
              <a:rPr lang="ru-RU" sz="1600" b="1" dirty="0" smtClean="0">
                <a:solidFill>
                  <a:srgbClr val="002060"/>
                </a:solidFill>
              </a:rPr>
              <a:t>педагогике, </a:t>
            </a:r>
            <a:r>
              <a:rPr lang="ru-RU" sz="1600" b="1" dirty="0" smtClean="0">
                <a:solidFill>
                  <a:srgbClr val="002060"/>
                </a:solidFill>
              </a:rPr>
              <a:t>модифицируется мыслительная деятельность, дошкольники более свободно оперируют образами. У детей формируется ценностное отношение к природе, появляется интерес к музеям и выставкам, </a:t>
            </a:r>
            <a:r>
              <a:rPr lang="ru-RU" sz="1600" b="1" dirty="0" smtClean="0">
                <a:solidFill>
                  <a:srgbClr val="002060"/>
                </a:solidFill>
              </a:rPr>
              <a:t>появляется эмоциональный </a:t>
            </a:r>
            <a:r>
              <a:rPr lang="ru-RU" sz="1600" b="1" dirty="0" smtClean="0">
                <a:solidFill>
                  <a:srgbClr val="002060"/>
                </a:solidFill>
              </a:rPr>
              <a:t>отклик при восприятии объектов живой и неживой природы. Полученные знания старшие дошкольники используют в  самостоятельной свободной деятельности.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Актуальность создания группового мини-музея «Природные зоны»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4040188" cy="2000264"/>
          </a:xfrm>
        </p:spPr>
        <p:txBody>
          <a:bodyPr>
            <a:no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</a:rPr>
              <a:t>Детям дошкольного возраста интересна тема природы. Они с желанием знакомятся с элементарным материалом по географии, рассматривают глобус и географические карты, изучают детские энциклопедии с  описанием растений и животных. Дошкольники осознают, что человек является частью природы, и наши предки выстраивали свою жизнь исключительно по законам природы – с учетом климата местности, особенностей растительного и животного мира.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3500438"/>
            <a:ext cx="4040188" cy="26257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572001" y="1571612"/>
            <a:ext cx="4114800" cy="1928825"/>
          </a:xfrm>
        </p:spPr>
        <p:txBody>
          <a:bodyPr>
            <a:norm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</a:rPr>
              <a:t>Пособия, размещенные в мини-музее, предоставляют возможность ребенку закреплять полученные на занятиях знания, участвовать в создании развивающей среды группы. Дети делают  самостоятельные умозаключения, что все окружающее взаимосвязано, растения не могут жить без животного мира и, наоборот. В конечном итоге, на образ жизни растений, животных и человека влияют климатические условия. </a:t>
            </a: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3500437"/>
            <a:ext cx="4041775" cy="2625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Admin\Desktop\мини-музей\IMG_3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3571876"/>
            <a:ext cx="3739423" cy="23573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6" name="Picture 2" descr="C:\Users\Admin\Desktop\мини-музей\IMG_3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3314"/>
            <a:ext cx="3620092" cy="235848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7145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создания мини-музея: </a:t>
            </a:r>
            <a:r>
              <a:rPr lang="ru-RU" sz="2800" b="1" dirty="0" smtClean="0">
                <a:solidFill>
                  <a:srgbClr val="002060"/>
                </a:solidFill>
              </a:rPr>
              <a:t>формировать  у детей старшего возраста представление о многообразии природно-климатических условий России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719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100" b="1" dirty="0" smtClean="0">
                <a:solidFill>
                  <a:srgbClr val="002060"/>
                </a:solidFill>
              </a:rPr>
              <a:t>обобщать знания о природно-климатических условиях, характерном для природно-географической зоны животном и растительном мире;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100" b="1" dirty="0" smtClean="0">
                <a:solidFill>
                  <a:srgbClr val="002060"/>
                </a:solidFill>
              </a:rPr>
              <a:t>развивать представления о людях, живущих в разных природно-климатических зонах, и их занятиях;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100" b="1" dirty="0" smtClean="0">
                <a:solidFill>
                  <a:srgbClr val="002060"/>
                </a:solidFill>
              </a:rPr>
              <a:t>учить пользоваться географической картой;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100" b="1" dirty="0" smtClean="0">
                <a:solidFill>
                  <a:srgbClr val="002060"/>
                </a:solidFill>
              </a:rPr>
              <a:t>упражнять в умении устанавливать взаимосвязи в природе и взаимозависимости человека и природы;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100" b="1" dirty="0" smtClean="0">
                <a:solidFill>
                  <a:srgbClr val="002060"/>
                </a:solidFill>
              </a:rPr>
              <a:t>закрепить названия животных и растений </a:t>
            </a:r>
            <a:r>
              <a:rPr lang="ru-RU" sz="2100" b="1" dirty="0" smtClean="0">
                <a:solidFill>
                  <a:srgbClr val="002060"/>
                </a:solidFill>
              </a:rPr>
              <a:t>различных </a:t>
            </a:r>
            <a:r>
              <a:rPr lang="ru-RU" sz="2100" b="1" dirty="0" smtClean="0">
                <a:solidFill>
                  <a:srgbClr val="002060"/>
                </a:solidFill>
              </a:rPr>
              <a:t>климатических зон; 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100" b="1" dirty="0" smtClean="0">
                <a:solidFill>
                  <a:srgbClr val="002060"/>
                </a:solidFill>
              </a:rPr>
              <a:t>формировать систему </a:t>
            </a:r>
            <a:r>
              <a:rPr lang="ru-RU" sz="2100" b="1" dirty="0" smtClean="0">
                <a:solidFill>
                  <a:srgbClr val="002060"/>
                </a:solidFill>
              </a:rPr>
              <a:t>элементарных знаний о природе России.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Содержание мини-музея «Природные зоны России»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В центре природы старшей группы мы выделили место для создания мини-музея «Природные зоны России». Особенностью данного мини-музея является сменяемость материала в зависимости от темы блока занятий по ознакомлению с окружающим. Экспозиция оформляется: географическими картами, познавательной литературой, дидактическими пособиями, 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настольно-печатными играми, 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макетами, альбомами, 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картотеками, поделками и 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рисунками детей, 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коллекционными предметами,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принесенными сотрудниками 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детского сада и родителями 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rgbClr val="002060"/>
                </a:solidFill>
              </a:rPr>
              <a:t>воспитанников.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мини-музей\IMG_3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402" y="3571876"/>
            <a:ext cx="4327688" cy="25305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Природно-климатическая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зона «Степь»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solidFill>
                  <a:srgbClr val="002060"/>
                </a:solidFill>
              </a:rPr>
              <a:t>Работу по ознакомлению с природно-климатическими зонами в старшей группе мы начали с ознакомления с природой родного края – зоной степей. Характерная черта степи — безлесье огромных равнин, покрытых богатой травянистой растительностью. Травы, образующие сомкнутый или почти сомкнутый ковёр: ковыль, типчак, тонконог, мятлик, овсец и др.</a:t>
            </a:r>
          </a:p>
          <a:p>
            <a:r>
              <a:rPr lang="ru-RU" sz="5600" b="1" dirty="0" smtClean="0">
                <a:solidFill>
                  <a:srgbClr val="002060"/>
                </a:solidFill>
              </a:rPr>
              <a:t>В степи – растения солнцелюбивые, листья видоизменены в колючки, не нуждаются во влаге, корни близко к поверхности.</a:t>
            </a:r>
          </a:p>
          <a:p>
            <a:r>
              <a:rPr lang="ru-RU" sz="5600" b="1" dirty="0" smtClean="0">
                <a:solidFill>
                  <a:srgbClr val="002060"/>
                </a:solidFill>
              </a:rPr>
              <a:t>Как по видовому составу, так и по некоторым экологическим особенностям животный мир степи имеет  ряд особенностей. Зимой в степи часто бывают сильные холода, и обитающим животным и растениям приходится  приспосабливаться, помимо высоких, ещё и к низким температурам.</a:t>
            </a:r>
          </a:p>
          <a:p>
            <a:pPr marL="4667250"/>
            <a:r>
              <a:rPr lang="ru-RU" sz="5600" b="1" dirty="0" smtClean="0">
                <a:solidFill>
                  <a:srgbClr val="002060"/>
                </a:solidFill>
              </a:rPr>
              <a:t>Животные активны летом преимущественно ночью. Растения также приспосабливаются к неблагоприятным условиям. Многие из них засухоустойчивы, либо активны весной, когда ещё остаётся влага после зимы. Из копытных типичны виды, отличающиеся острым зрением и способностями к быстрому и длительному бегу, например, антилопы; из грызунов — строящие сложные норы суслики, сурки, слепыши и прыгающие виды: тушканчики, кенгуровые крысы. Большая часть птиц на зиму улетает. Обычны: степной орёл, дрофа, степной лунь, степная пустельга, жаворонки. Многочисленны пресмыкающиеся и насекомые.</a:t>
            </a:r>
          </a:p>
          <a:p>
            <a:endParaRPr lang="ru-RU" sz="2400" b="1" dirty="0"/>
          </a:p>
        </p:txBody>
      </p:sp>
      <p:pic>
        <p:nvPicPr>
          <p:cNvPr id="6" name="Picture 3" descr="C:\Users\Admin\Desktop\мини-музей\IMG_3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4460693" cy="257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Содержание экспозиции «Степь»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1000100" y="1000108"/>
            <a:ext cx="3497288" cy="2643206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rgbClr val="002060"/>
                </a:solidFill>
              </a:rPr>
              <a:t>Экспозиция «Степь» включает: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Макет «Юрта в степи»;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Макет «Животный и растительный мир степей»;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Макет «Степная гора»;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- Дидактическую игру «Кто где обитает»;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- Разрезные картинки с изображением природных зон и животных, обитающих в зонах;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Опорные таблицы «Степные животные» и «Степные растения».</a:t>
            </a:r>
          </a:p>
        </p:txBody>
      </p:sp>
      <p:pic>
        <p:nvPicPr>
          <p:cNvPr id="2" name="Picture 2" descr="C:\Users\Admin\Desktop\мини-музей\IMG_31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4348" y="3643314"/>
            <a:ext cx="3397246" cy="22783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1714511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С помощью родителей воспитанников собрана коллекция предметов быта степных народов: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Национальный </a:t>
            </a:r>
            <a:r>
              <a:rPr lang="ru-RU" sz="1400" dirty="0" smtClean="0">
                <a:solidFill>
                  <a:srgbClr val="002060"/>
                </a:solidFill>
              </a:rPr>
              <a:t>мужской костюм </a:t>
            </a:r>
            <a:r>
              <a:rPr lang="ru-RU" sz="1400" dirty="0" smtClean="0">
                <a:solidFill>
                  <a:srgbClr val="002060"/>
                </a:solidFill>
              </a:rPr>
              <a:t>(халат, жилет, тюбетейка);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Посуда (керамическая и металлическая);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Кукла в женском национальном костюме;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И</a:t>
            </a:r>
            <a:r>
              <a:rPr lang="ru-RU" sz="1400" dirty="0" smtClean="0">
                <a:solidFill>
                  <a:srgbClr val="002060"/>
                </a:solidFill>
              </a:rPr>
              <a:t>грушки </a:t>
            </a:r>
            <a:r>
              <a:rPr lang="ru-RU" sz="1400" dirty="0" smtClean="0">
                <a:solidFill>
                  <a:srgbClr val="002060"/>
                </a:solidFill>
              </a:rPr>
              <a:t>по национальным мотивам.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4"/>
          </p:nvPr>
        </p:nvSpPr>
        <p:spPr>
          <a:xfrm>
            <a:off x="4645025" y="3143247"/>
            <a:ext cx="4041775" cy="2982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мини-музей\IMG_3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3510672" cy="23574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Главный экспонат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экспозиции «Степь»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Гербарий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«Растения степи»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42910" y="1435101"/>
            <a:ext cx="3143272" cy="4279916"/>
          </a:xfrm>
        </p:spPr>
        <p:txBody>
          <a:bodyPr>
            <a:normAutofit lnSpcReduction="10000"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С помощью родителей воспитанников собран гербарий «Растения степи».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В течение лета педагог и родители собирали и высушивали растения, характерные для степной природно-климатической зоны (полынь,  кукушкины слезки, полевой тюльпан, зверобой,  злаковые растения, листья </a:t>
            </a:r>
            <a:r>
              <a:rPr lang="ru-RU" sz="1600" b="1" dirty="0" smtClean="0">
                <a:solidFill>
                  <a:srgbClr val="002060"/>
                </a:solidFill>
              </a:rPr>
              <a:t>кустарников и т.д.)  </a:t>
            </a:r>
            <a:r>
              <a:rPr lang="ru-RU" sz="1600" b="1" dirty="0" smtClean="0">
                <a:solidFill>
                  <a:srgbClr val="002060"/>
                </a:solidFill>
              </a:rPr>
              <a:t>Из подготовленных растений  воспитатель вместе с детьми оформила гербарий с </a:t>
            </a:r>
            <a:r>
              <a:rPr lang="ru-RU" sz="1600" b="1" dirty="0" smtClean="0">
                <a:solidFill>
                  <a:srgbClr val="002060"/>
                </a:solidFill>
              </a:rPr>
              <a:t>кратким </a:t>
            </a:r>
            <a:r>
              <a:rPr lang="ru-RU" sz="1600" b="1" dirty="0" smtClean="0">
                <a:solidFill>
                  <a:srgbClr val="002060"/>
                </a:solidFill>
              </a:rPr>
              <a:t>описанием каждого из видов растений.</a:t>
            </a:r>
          </a:p>
        </p:txBody>
      </p:sp>
      <p:pic>
        <p:nvPicPr>
          <p:cNvPr id="1026" name="Picture 2" descr="C:\Users\Admin\Desktop\гербарий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3116"/>
            <a:ext cx="4124292" cy="27780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Экспозиция «Арктика. Тундра»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После того как </a:t>
            </a:r>
            <a:r>
              <a:rPr lang="ru-RU" sz="2200" b="1" dirty="0" smtClean="0">
                <a:solidFill>
                  <a:srgbClr val="002060"/>
                </a:solidFill>
              </a:rPr>
              <a:t>познакомились </a:t>
            </a:r>
            <a:r>
              <a:rPr lang="ru-RU" sz="2200" b="1" dirty="0" smtClean="0">
                <a:solidFill>
                  <a:srgbClr val="002060"/>
                </a:solidFill>
              </a:rPr>
              <a:t>со степной природной зоной, в которой расположена Оренбургская область, </a:t>
            </a:r>
            <a:r>
              <a:rPr lang="ru-RU" sz="2200" b="1" dirty="0" smtClean="0">
                <a:solidFill>
                  <a:srgbClr val="002060"/>
                </a:solidFill>
              </a:rPr>
              <a:t>дети знакомились </a:t>
            </a:r>
            <a:r>
              <a:rPr lang="ru-RU" sz="2200" b="1" dirty="0" smtClean="0">
                <a:solidFill>
                  <a:srgbClr val="002060"/>
                </a:solidFill>
              </a:rPr>
              <a:t>С Арктикой и тундрой.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Тундра-край вечной мерзлоты. Земля, промёрзшая за долгую и холодную зиму, только чуть-чуть успевает оттаять и прогреться за короткое лето. В слегка прогревшемся слое почвы уже могут жить растения. Они не могут вырасти высокими и обзавестись пышной кроной, поэтому деревья здесь карликовые с маленькими листьями. Растения в тундре растут очень медленно, что и неудивительно при таких условиях.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И травы не могут подняться высоко над землей: их пригибает сильный ветер, и они стелются по земле. Из ягод за короткое лето успевают созреть только голубика, брусника и морошка. Но зато ягоды эти очень крупные, гораздо крупнее, чем в нашей местности. Но чаще всего встречаются лишайники и мхи. Ягоды тундры: голубика, брусника, морошка.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Самые крупные и красивые животные тундры — северные олени. Они-то как раз и питаются мхами. Жители тундры издавна приручили северного оленя. Также в тундре живут белые полярные совы, песцы, зайцы, похожие на кроликов и лемминги. Песец — это хищный зверь с очень красивым белым пушистым мехом, а лемминги — это безобидные маленькие грызуны, которыми питаются все, кому не лень: и совы, и песцы, и даже олени. У всех этих животных есть теплый подшерсток, защищающий их от мороза</a:t>
            </a:r>
          </a:p>
          <a:p>
            <a:pPr marL="3944938"/>
            <a:r>
              <a:rPr lang="ru-RU" sz="2200" b="1" dirty="0" smtClean="0">
                <a:solidFill>
                  <a:srgbClr val="002060"/>
                </a:solidFill>
              </a:rPr>
              <a:t>В прибрежных морях плавает много мелкой рыбы, поэтому летом сюда слетается много птиц. Постоянно живут в Тундре только полярные совы и белые куропатки.</a:t>
            </a:r>
          </a:p>
          <a:p>
            <a:pPr marL="3944938"/>
            <a:r>
              <a:rPr lang="ru-RU" sz="2200" b="1" dirty="0" smtClean="0">
                <a:solidFill>
                  <a:srgbClr val="002060"/>
                </a:solidFill>
              </a:rPr>
              <a:t>В тундре проживают народы, ведущие кочевой образ жизни. Это ненцы, чукчи, якуты, коряки и др. Лето эти народы живут в тундре, зиму в основном в северной тайге. Всё домашнее хозяйство переносное, его перевозят на оленьих упряжках. Жилище народов Севера- чум или яранга из кожи или шкур с мехом домашнего оленя на каркасе из лиственничных жердей с открытым очагом. Для сохранения тепла людям служит меховая одежда- сплошная малица у мужчин и распашная </a:t>
            </a:r>
            <a:r>
              <a:rPr lang="ru-RU" sz="2200" b="1" dirty="0" err="1" smtClean="0">
                <a:solidFill>
                  <a:srgbClr val="002060"/>
                </a:solidFill>
              </a:rPr>
              <a:t>ягушка</a:t>
            </a:r>
            <a:r>
              <a:rPr lang="ru-RU" sz="2200" b="1" dirty="0" smtClean="0">
                <a:solidFill>
                  <a:srgbClr val="002060"/>
                </a:solidFill>
              </a:rPr>
              <a:t> у женщин из шкур молодого оленя мехом внутрь. В сильные морозы поверх малицы или </a:t>
            </a:r>
            <a:r>
              <a:rPr lang="ru-RU" sz="2200" b="1" dirty="0" err="1" smtClean="0">
                <a:solidFill>
                  <a:srgbClr val="002060"/>
                </a:solidFill>
              </a:rPr>
              <a:t>ягушки</a:t>
            </a:r>
            <a:r>
              <a:rPr lang="ru-RU" sz="2200" b="1" dirty="0" smtClean="0">
                <a:solidFill>
                  <a:srgbClr val="002060"/>
                </a:solidFill>
              </a:rPr>
              <a:t> одевается «гусь»- та же малица, но мехом наружу. Под малицу одеваются меховые брюки. Обувь - сапоги из оленьего меха.</a:t>
            </a:r>
          </a:p>
          <a:p>
            <a:pPr marL="3944938"/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мини-музей\IMG_2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3675233" cy="20687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Picture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Содержание мини-музея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«Арктика. Тундра»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 мини-музее были размещены: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- Макет «Арктическое побережье»;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- Макет «Северная яранга».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- Литература о природе Севера;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- Тематические энциклопедии о животных и растениях Севера;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- Дидактические игры и пособия.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  В музее находится диапроектор, </a:t>
            </a:r>
            <a:r>
              <a:rPr lang="ru-RU" sz="1600" b="1" dirty="0" smtClean="0">
                <a:solidFill>
                  <a:srgbClr val="002060"/>
                </a:solidFill>
              </a:rPr>
              <a:t>с помощью которого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дети </a:t>
            </a:r>
            <a:r>
              <a:rPr lang="ru-RU" sz="1600" b="1" dirty="0" smtClean="0">
                <a:solidFill>
                  <a:srgbClr val="002060"/>
                </a:solidFill>
              </a:rPr>
              <a:t>самостоятельно просматривают </a:t>
            </a:r>
            <a:r>
              <a:rPr lang="ru-RU" sz="1600" b="1" dirty="0" smtClean="0">
                <a:solidFill>
                  <a:srgbClr val="002060"/>
                </a:solidFill>
              </a:rPr>
              <a:t>слайды по теме «Север».</a:t>
            </a:r>
          </a:p>
          <a:p>
            <a:pPr algn="just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dmin\Desktop\мини-музей\IMG_2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3852272" cy="22770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099" name="Picture 3" descr="C:\Users\Admin\Desktop\мини-музей\IMG_2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929065"/>
            <a:ext cx="3429024" cy="20990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8" name="Picture 4" descr="C:\Users\Admin\Desktop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786058"/>
            <a:ext cx="1766329" cy="1357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1164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МИНИ-МУЗЕЙ ПРИРОДЫ «ПРИРОДНЫЕ ЗОНЫ РОССИИ»</vt:lpstr>
      <vt:lpstr>Актуальность создания группового мини-музея «Природные зоны»</vt:lpstr>
      <vt:lpstr>Цель создания мини-музея: формировать  у детей старшего возраста представление о многообразии природно-климатических условий России</vt:lpstr>
      <vt:lpstr>Содержание мини-музея «Природные зоны России»</vt:lpstr>
      <vt:lpstr>Природно-климатическая  зона «Степь»</vt:lpstr>
      <vt:lpstr>Содержание экспозиции «Степь»</vt:lpstr>
      <vt:lpstr>Главный экспонат  экспозиции «Степь»</vt:lpstr>
      <vt:lpstr>Экспозиция «Арктика. Тундра»</vt:lpstr>
      <vt:lpstr>Содержание мини-музея  «Арктика. Тундра»</vt:lpstr>
      <vt:lpstr>Главный экспонат экспозиции  «Арктика. Тундра»</vt:lpstr>
      <vt:lpstr>Перспективы работы в мини-музее «Природные зоны России»</vt:lpstr>
      <vt:lpstr>Значимость работы в мини-музее природы для развития старших дошкольников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2020-09-29T09:24:14Z</dcterms:created>
  <dcterms:modified xsi:type="dcterms:W3CDTF">2020-10-02T04:19:32Z</dcterms:modified>
</cp:coreProperties>
</file>