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1"/>
  </p:notesMasterIdLst>
  <p:sldIdLst>
    <p:sldId id="257" r:id="rId2"/>
    <p:sldId id="261" r:id="rId3"/>
    <p:sldId id="279" r:id="rId4"/>
    <p:sldId id="275" r:id="rId5"/>
    <p:sldId id="278" r:id="rId6"/>
    <p:sldId id="280" r:id="rId7"/>
    <p:sldId id="281" r:id="rId8"/>
    <p:sldId id="282" r:id="rId9"/>
    <p:sldId id="283" r:id="rId10"/>
    <p:sldId id="285" r:id="rId11"/>
    <p:sldId id="286" r:id="rId12"/>
    <p:sldId id="287" r:id="rId13"/>
    <p:sldId id="288" r:id="rId14"/>
    <p:sldId id="289" r:id="rId15"/>
    <p:sldId id="290" r:id="rId16"/>
    <p:sldId id="291" r:id="rId17"/>
    <p:sldId id="292" r:id="rId18"/>
    <p:sldId id="309" r:id="rId19"/>
    <p:sldId id="28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8CEE8"/>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snapToGrid="0">
      <p:cViewPr varScale="1">
        <p:scale>
          <a:sx n="69" d="100"/>
          <a:sy n="69" d="100"/>
        </p:scale>
        <p:origin x="-7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63F081-027E-4EF0-9092-F7599D2B7045}" type="doc">
      <dgm:prSet loTypeId="urn:microsoft.com/office/officeart/2005/8/layout/funnel1" loCatId="relationship" qsTypeId="urn:microsoft.com/office/officeart/2005/8/quickstyle/simple3" qsCatId="simple" csTypeId="urn:microsoft.com/office/officeart/2005/8/colors/accent1_2" csCatId="accent1" phldr="1"/>
      <dgm:spPr/>
      <dgm:t>
        <a:bodyPr/>
        <a:lstStyle/>
        <a:p>
          <a:endParaRPr lang="ru-RU"/>
        </a:p>
      </dgm:t>
    </dgm:pt>
    <dgm:pt modelId="{BC7F44F1-0A8A-4B0F-B904-32292C2C244A}">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Анализ идей</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545E6AA3-B97C-4ACA-A047-76DA2CF661B4}" type="parTrans" cxnId="{06E0F994-C4C9-4DCD-B98A-ACFB3479A833}">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04B2359-E445-470C-B9F8-19142EFC2C5E}" type="sibTrans" cxnId="{06E0F994-C4C9-4DCD-B98A-ACFB3479A833}">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702B2ECE-C677-4E2F-8E54-150576A302A0}">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Генерация идей</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9FBBFF2-69E8-4920-AB34-CC43F7431EAE}" type="parTrans" cxnId="{90195922-00BE-48B0-B5EC-C5650FB44E0D}">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E142E10D-1397-4FBA-86C9-F19504593BFB}" type="sibTrans" cxnId="{90195922-00BE-48B0-B5EC-C5650FB44E0D}">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A1574C72-A149-4D7A-9616-BD93766FB945}">
      <dgm:prSet phldrT="[Текст]" custT="1"/>
      <dgm:spPr/>
      <dgm:t>
        <a:bodyPr/>
        <a:lstStyle/>
        <a:p>
          <a:r>
            <a:rPr lang="ru-RU" sz="1800" b="1"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РЕЗУЛЬТАТ</a:t>
          </a:r>
          <a:endPar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94E1C013-0C3A-480E-95D0-25C82EC804F3}" type="parTrans" cxnId="{65181681-D5B4-447D-8491-512E8CE82D45}">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1D29FCAC-D882-4D38-B597-CC9541AA74A6}" type="sibTrans" cxnId="{65181681-D5B4-447D-8491-512E8CE82D45}">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F7C3309-5CC7-4E46-A550-A652274DDE0F}">
      <dgm:prSet phldrT="[Текст]" custT="1"/>
      <dgm:spPr/>
      <dgm:t>
        <a:bodyPr/>
        <a:lstStyle/>
        <a:p>
          <a:r>
            <a:rPr lang="ru-RU" sz="1800" b="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ПРОБЛЕМА</a:t>
          </a:r>
          <a:endParaRPr lang="ru-RU" sz="1800" b="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B159F802-5E40-45B7-A9A8-5150FAE6202B}" type="sibTrans" cxnId="{7B9FD918-8CD2-4E12-828A-7F4AE6472FC8}">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8A981A7-787F-4ECD-B560-B176E9DB5124}" type="parTrans" cxnId="{7B9FD918-8CD2-4E12-828A-7F4AE6472FC8}">
      <dgm:prSet/>
      <dgm:spPr/>
      <dgm:t>
        <a:bodyPr/>
        <a:lstStyle/>
        <a:p>
          <a:endParaRPr lang="ru-RU" sz="1800" b="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D03EAA71-173C-4014-84CD-0E4F51EAFF31}" type="pres">
      <dgm:prSet presAssocID="{7163F081-027E-4EF0-9092-F7599D2B7045}" presName="Name0" presStyleCnt="0">
        <dgm:presLayoutVars>
          <dgm:chMax val="4"/>
          <dgm:resizeHandles val="exact"/>
        </dgm:presLayoutVars>
      </dgm:prSet>
      <dgm:spPr/>
      <dgm:t>
        <a:bodyPr/>
        <a:lstStyle/>
        <a:p>
          <a:endParaRPr lang="ru-RU"/>
        </a:p>
      </dgm:t>
    </dgm:pt>
    <dgm:pt modelId="{C2E6E9A4-2062-42D4-8A92-DE80D24A0818}" type="pres">
      <dgm:prSet presAssocID="{7163F081-027E-4EF0-9092-F7599D2B7045}" presName="ellipse" presStyleLbl="trBgShp" presStyleIdx="0" presStyleCnt="1"/>
      <dgm:spPr/>
    </dgm:pt>
    <dgm:pt modelId="{2F414C8E-E928-4667-AC63-AE30A581454A}" type="pres">
      <dgm:prSet presAssocID="{7163F081-027E-4EF0-9092-F7599D2B7045}" presName="arrow1" presStyleLbl="fgShp" presStyleIdx="0" presStyleCnt="1" custLinFactNeighborX="16557" custLinFactNeighborY="3234"/>
      <dgm:spPr/>
    </dgm:pt>
    <dgm:pt modelId="{2CBD0786-2FCA-4E4A-A0D0-7025EAD48232}" type="pres">
      <dgm:prSet presAssocID="{7163F081-027E-4EF0-9092-F7599D2B7045}" presName="rectangle" presStyleLbl="revTx" presStyleIdx="0" presStyleCnt="1">
        <dgm:presLayoutVars>
          <dgm:bulletEnabled val="1"/>
        </dgm:presLayoutVars>
      </dgm:prSet>
      <dgm:spPr/>
      <dgm:t>
        <a:bodyPr/>
        <a:lstStyle/>
        <a:p>
          <a:endParaRPr lang="ru-RU"/>
        </a:p>
      </dgm:t>
    </dgm:pt>
    <dgm:pt modelId="{3B807796-E919-4D6F-A9C8-D753B3FE56A3}" type="pres">
      <dgm:prSet presAssocID="{702B2ECE-C677-4E2F-8E54-150576A302A0}" presName="item1" presStyleLbl="node1" presStyleIdx="0" presStyleCnt="3" custScaleX="145980">
        <dgm:presLayoutVars>
          <dgm:bulletEnabled val="1"/>
        </dgm:presLayoutVars>
      </dgm:prSet>
      <dgm:spPr/>
      <dgm:t>
        <a:bodyPr/>
        <a:lstStyle/>
        <a:p>
          <a:endParaRPr lang="ru-RU"/>
        </a:p>
      </dgm:t>
    </dgm:pt>
    <dgm:pt modelId="{D4EEAB16-F880-49D4-8383-EE4A4FA27DEA}" type="pres">
      <dgm:prSet presAssocID="{6F7C3309-5CC7-4E46-A550-A652274DDE0F}" presName="item2" presStyleLbl="node1" presStyleIdx="1" presStyleCnt="3" custScaleX="147252" custScaleY="83887" custLinFactNeighborX="-6450" custLinFactNeighborY="-24327">
        <dgm:presLayoutVars>
          <dgm:bulletEnabled val="1"/>
        </dgm:presLayoutVars>
      </dgm:prSet>
      <dgm:spPr/>
      <dgm:t>
        <a:bodyPr/>
        <a:lstStyle/>
        <a:p>
          <a:endParaRPr lang="ru-RU"/>
        </a:p>
      </dgm:t>
    </dgm:pt>
    <dgm:pt modelId="{002AC5F9-43A2-4E59-91A7-412C7E23F3BA}" type="pres">
      <dgm:prSet presAssocID="{A1574C72-A149-4D7A-9616-BD93766FB945}" presName="item3" presStyleLbl="node1" presStyleIdx="2" presStyleCnt="3" custScaleX="147441" custScaleY="90786" custLinFactNeighborX="31827" custLinFactNeighborY="-149">
        <dgm:presLayoutVars>
          <dgm:bulletEnabled val="1"/>
        </dgm:presLayoutVars>
      </dgm:prSet>
      <dgm:spPr/>
      <dgm:t>
        <a:bodyPr/>
        <a:lstStyle/>
        <a:p>
          <a:endParaRPr lang="ru-RU"/>
        </a:p>
      </dgm:t>
    </dgm:pt>
    <dgm:pt modelId="{4D9AEF8E-5EF9-47C9-877E-1BF706FF34F8}" type="pres">
      <dgm:prSet presAssocID="{7163F081-027E-4EF0-9092-F7599D2B7045}" presName="funnel" presStyleLbl="trAlignAcc1" presStyleIdx="0" presStyleCnt="1" custLinFactNeighborX="2437" custLinFactNeighborY="1439"/>
      <dgm:spPr/>
    </dgm:pt>
  </dgm:ptLst>
  <dgm:cxnLst>
    <dgm:cxn modelId="{65181681-D5B4-447D-8491-512E8CE82D45}" srcId="{7163F081-027E-4EF0-9092-F7599D2B7045}" destId="{A1574C72-A149-4D7A-9616-BD93766FB945}" srcOrd="3" destOrd="0" parTransId="{94E1C013-0C3A-480E-95D0-25C82EC804F3}" sibTransId="{1D29FCAC-D882-4D38-B597-CC9541AA74A6}"/>
    <dgm:cxn modelId="{A2885468-DF88-4C5E-8693-B4E73859FAFF}" type="presOf" srcId="{702B2ECE-C677-4E2F-8E54-150576A302A0}" destId="{D4EEAB16-F880-49D4-8383-EE4A4FA27DEA}" srcOrd="0" destOrd="0" presId="urn:microsoft.com/office/officeart/2005/8/layout/funnel1"/>
    <dgm:cxn modelId="{B38B1B68-1A5B-49A1-8DAA-8CC45A1730B9}" type="presOf" srcId="{A1574C72-A149-4D7A-9616-BD93766FB945}" destId="{2CBD0786-2FCA-4E4A-A0D0-7025EAD48232}" srcOrd="0" destOrd="0" presId="urn:microsoft.com/office/officeart/2005/8/layout/funnel1"/>
    <dgm:cxn modelId="{9FB945CC-AA02-410D-9DDB-EB17BEE18F86}" type="presOf" srcId="{BC7F44F1-0A8A-4B0F-B904-32292C2C244A}" destId="{002AC5F9-43A2-4E59-91A7-412C7E23F3BA}" srcOrd="0" destOrd="0" presId="urn:microsoft.com/office/officeart/2005/8/layout/funnel1"/>
    <dgm:cxn modelId="{AD8DE2F3-B607-4053-9B0C-5517CB840865}" type="presOf" srcId="{7163F081-027E-4EF0-9092-F7599D2B7045}" destId="{D03EAA71-173C-4014-84CD-0E4F51EAFF31}" srcOrd="0" destOrd="0" presId="urn:microsoft.com/office/officeart/2005/8/layout/funnel1"/>
    <dgm:cxn modelId="{7B9FD918-8CD2-4E12-828A-7F4AE6472FC8}" srcId="{7163F081-027E-4EF0-9092-F7599D2B7045}" destId="{6F7C3309-5CC7-4E46-A550-A652274DDE0F}" srcOrd="2" destOrd="0" parTransId="{88A981A7-787F-4ECD-B560-B176E9DB5124}" sibTransId="{B159F802-5E40-45B7-A9A8-5150FAE6202B}"/>
    <dgm:cxn modelId="{06E0F994-C4C9-4DCD-B98A-ACFB3479A833}" srcId="{7163F081-027E-4EF0-9092-F7599D2B7045}" destId="{BC7F44F1-0A8A-4B0F-B904-32292C2C244A}" srcOrd="0" destOrd="0" parTransId="{545E6AA3-B97C-4ACA-A047-76DA2CF661B4}" sibTransId="{604B2359-E445-470C-B9F8-19142EFC2C5E}"/>
    <dgm:cxn modelId="{A50F0C50-6B39-4501-A456-426695C3C6A7}" type="presOf" srcId="{6F7C3309-5CC7-4E46-A550-A652274DDE0F}" destId="{3B807796-E919-4D6F-A9C8-D753B3FE56A3}" srcOrd="0" destOrd="0" presId="urn:microsoft.com/office/officeart/2005/8/layout/funnel1"/>
    <dgm:cxn modelId="{90195922-00BE-48B0-B5EC-C5650FB44E0D}" srcId="{7163F081-027E-4EF0-9092-F7599D2B7045}" destId="{702B2ECE-C677-4E2F-8E54-150576A302A0}" srcOrd="1" destOrd="0" parTransId="{89FBBFF2-69E8-4920-AB34-CC43F7431EAE}" sibTransId="{E142E10D-1397-4FBA-86C9-F19504593BFB}"/>
    <dgm:cxn modelId="{676D79B6-75D2-4A5D-BC0C-EDC893DF83F7}" type="presParOf" srcId="{D03EAA71-173C-4014-84CD-0E4F51EAFF31}" destId="{C2E6E9A4-2062-42D4-8A92-DE80D24A0818}" srcOrd="0" destOrd="0" presId="urn:microsoft.com/office/officeart/2005/8/layout/funnel1"/>
    <dgm:cxn modelId="{B9D91F92-68C4-4C5C-B873-D08E02DB295B}" type="presParOf" srcId="{D03EAA71-173C-4014-84CD-0E4F51EAFF31}" destId="{2F414C8E-E928-4667-AC63-AE30A581454A}" srcOrd="1" destOrd="0" presId="urn:microsoft.com/office/officeart/2005/8/layout/funnel1"/>
    <dgm:cxn modelId="{508B0734-BD0C-4C8E-868E-2C16DD6566BA}" type="presParOf" srcId="{D03EAA71-173C-4014-84CD-0E4F51EAFF31}" destId="{2CBD0786-2FCA-4E4A-A0D0-7025EAD48232}" srcOrd="2" destOrd="0" presId="urn:microsoft.com/office/officeart/2005/8/layout/funnel1"/>
    <dgm:cxn modelId="{DE03A104-4EA9-4032-9BA6-6D31D7643B1D}" type="presParOf" srcId="{D03EAA71-173C-4014-84CD-0E4F51EAFF31}" destId="{3B807796-E919-4D6F-A9C8-D753B3FE56A3}" srcOrd="3" destOrd="0" presId="urn:microsoft.com/office/officeart/2005/8/layout/funnel1"/>
    <dgm:cxn modelId="{C2199179-8407-466A-A0C6-A11865C6059D}" type="presParOf" srcId="{D03EAA71-173C-4014-84CD-0E4F51EAFF31}" destId="{D4EEAB16-F880-49D4-8383-EE4A4FA27DEA}" srcOrd="4" destOrd="0" presId="urn:microsoft.com/office/officeart/2005/8/layout/funnel1"/>
    <dgm:cxn modelId="{86810DE6-36B2-427B-B7C5-844A2F60C6E2}" type="presParOf" srcId="{D03EAA71-173C-4014-84CD-0E4F51EAFF31}" destId="{002AC5F9-43A2-4E59-91A7-412C7E23F3BA}" srcOrd="5" destOrd="0" presId="urn:microsoft.com/office/officeart/2005/8/layout/funnel1"/>
    <dgm:cxn modelId="{8D97D473-9EBE-440F-9DD1-EC52B8FC0BA5}" type="presParOf" srcId="{D03EAA71-173C-4014-84CD-0E4F51EAFF31}" destId="{4D9AEF8E-5EF9-47C9-877E-1BF706FF34F8}"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39532E-83BD-4CD8-8EAC-724BE6DD0143}" type="doc">
      <dgm:prSet loTypeId="urn:microsoft.com/office/officeart/2008/layout/HorizontalMultiLevelHierarchy" loCatId="hierarchy" qsTypeId="urn:microsoft.com/office/officeart/2005/8/quickstyle/simple3" qsCatId="simple" csTypeId="urn:microsoft.com/office/officeart/2005/8/colors/colorful5" csCatId="colorful" phldr="1"/>
      <dgm:spPr/>
      <dgm:t>
        <a:bodyPr/>
        <a:lstStyle/>
        <a:p>
          <a:endParaRPr lang="ru-RU"/>
        </a:p>
      </dgm:t>
    </dgm:pt>
    <dgm:pt modelId="{E3CADF89-5C9D-4FF9-8318-E82262EF4A25}">
      <dgm:prSet phldrT="[Текст]" custT="1"/>
      <dgm:spPr/>
      <dgm:t>
        <a:bodyPr/>
        <a:lstStyle/>
        <a:p>
          <a:r>
            <a:rPr lang="ru-RU"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ЗАДАЧИ</a:t>
          </a:r>
          <a:endParaRPr lang="ru-RU"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4B8A600D-300E-43D5-B327-8D75B296EFF7}" type="parTrans" cxnId="{803061D3-A5AF-416E-879B-128072261F6D}">
      <dgm:prSet/>
      <dgm:spPr/>
      <dgm:t>
        <a:bodyPr/>
        <a:lstStyle/>
        <a:p>
          <a:endParaRPr lang="ru-RU">
            <a:latin typeface="Times New Roman" panose="02020603050405020304" pitchFamily="18" charset="0"/>
            <a:cs typeface="Times New Roman" panose="02020603050405020304" pitchFamily="18" charset="0"/>
          </a:endParaRPr>
        </a:p>
      </dgm:t>
    </dgm:pt>
    <dgm:pt modelId="{370640A0-54E0-4992-8F75-38653EA423D7}" type="sibTrans" cxnId="{803061D3-A5AF-416E-879B-128072261F6D}">
      <dgm:prSet/>
      <dgm:spPr/>
      <dgm:t>
        <a:bodyPr/>
        <a:lstStyle/>
        <a:p>
          <a:endParaRPr lang="ru-RU">
            <a:latin typeface="Times New Roman" panose="02020603050405020304" pitchFamily="18" charset="0"/>
            <a:cs typeface="Times New Roman" panose="02020603050405020304" pitchFamily="18" charset="0"/>
          </a:endParaRPr>
        </a:p>
      </dgm:t>
    </dgm:pt>
    <dgm:pt modelId="{7ACAC02B-0BB7-40E9-B612-71903DDDA70D}">
      <dgm:prSet phldrT="[Текст]"/>
      <dgm:spPr/>
      <dgm:t>
        <a:bodyPr/>
        <a:lstStyle/>
        <a:p>
          <a:r>
            <a:rPr lang="ru-RU" altLang="ru-RU" dirty="0" smtClean="0">
              <a:solidFill>
                <a:srgbClr val="000000"/>
              </a:solidFill>
              <a:latin typeface="Comic Sans MS" pitchFamily="66" charset="0"/>
            </a:rPr>
            <a:t>Творческое усвоение необходимого материала</a:t>
          </a:r>
          <a:endParaRPr lang="ru-RU" dirty="0">
            <a:latin typeface="Times New Roman" panose="02020603050405020304" pitchFamily="18" charset="0"/>
            <a:cs typeface="Times New Roman" panose="02020603050405020304" pitchFamily="18" charset="0"/>
          </a:endParaRPr>
        </a:p>
      </dgm:t>
    </dgm:pt>
    <dgm:pt modelId="{225F48EC-4823-45A6-8191-8451578294BC}" type="parTrans" cxnId="{497E59C6-F4DC-49F7-B5B9-8737E18B2EBD}">
      <dgm:prSet/>
      <dgm:spPr/>
      <dgm:t>
        <a:bodyPr/>
        <a:lstStyle/>
        <a:p>
          <a:endParaRPr lang="ru-RU">
            <a:latin typeface="Times New Roman" panose="02020603050405020304" pitchFamily="18" charset="0"/>
            <a:cs typeface="Times New Roman" panose="02020603050405020304" pitchFamily="18" charset="0"/>
          </a:endParaRPr>
        </a:p>
      </dgm:t>
    </dgm:pt>
    <dgm:pt modelId="{BD0596D8-5A3D-4070-B35C-7AF595949291}" type="sibTrans" cxnId="{497E59C6-F4DC-49F7-B5B9-8737E18B2EBD}">
      <dgm:prSet/>
      <dgm:spPr/>
      <dgm:t>
        <a:bodyPr/>
        <a:lstStyle/>
        <a:p>
          <a:endParaRPr lang="ru-RU">
            <a:latin typeface="Times New Roman" panose="02020603050405020304" pitchFamily="18" charset="0"/>
            <a:cs typeface="Times New Roman" panose="02020603050405020304" pitchFamily="18" charset="0"/>
          </a:endParaRPr>
        </a:p>
      </dgm:t>
    </dgm:pt>
    <dgm:pt modelId="{2DD0A6D7-1C0D-4891-AA2C-0D9D1349C9E3}">
      <dgm:prSet/>
      <dgm:spPr/>
      <dgm:t>
        <a:bodyPr/>
        <a:lstStyle/>
        <a:p>
          <a:r>
            <a:rPr lang="ru-RU" altLang="ru-RU" dirty="0" smtClean="0">
              <a:solidFill>
                <a:srgbClr val="000000"/>
              </a:solidFill>
              <a:latin typeface="Comic Sans MS" pitchFamily="66" charset="0"/>
            </a:rPr>
            <a:t>Связь теоретических знаний с практикой</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A771E35E-8CE0-40A9-A6AF-5647E2BFBF70}" type="parTrans" cxnId="{7F4E215F-808B-4DA3-A05A-62614C7472EC}">
      <dgm:prSet/>
      <dgm:spPr/>
      <dgm:t>
        <a:bodyPr/>
        <a:lstStyle/>
        <a:p>
          <a:endParaRPr lang="ru-RU">
            <a:latin typeface="Times New Roman" panose="02020603050405020304" pitchFamily="18" charset="0"/>
            <a:cs typeface="Times New Roman" panose="02020603050405020304" pitchFamily="18" charset="0"/>
          </a:endParaRPr>
        </a:p>
      </dgm:t>
    </dgm:pt>
    <dgm:pt modelId="{BF45ED2B-B412-4177-B103-C1CB5FE6AAC7}" type="sibTrans" cxnId="{7F4E215F-808B-4DA3-A05A-62614C7472EC}">
      <dgm:prSet/>
      <dgm:spPr/>
      <dgm:t>
        <a:bodyPr/>
        <a:lstStyle/>
        <a:p>
          <a:endParaRPr lang="ru-RU">
            <a:latin typeface="Times New Roman" panose="02020603050405020304" pitchFamily="18" charset="0"/>
            <a:cs typeface="Times New Roman" panose="02020603050405020304" pitchFamily="18" charset="0"/>
          </a:endParaRPr>
        </a:p>
      </dgm:t>
    </dgm:pt>
    <dgm:pt modelId="{E3968E7D-771D-48E6-8737-6DA4C15EE674}">
      <dgm:prSet/>
      <dgm:spPr/>
      <dgm:t>
        <a:bodyPr/>
        <a:lstStyle/>
        <a:p>
          <a:r>
            <a:rPr lang="ru-RU" altLang="ru-RU" dirty="0" smtClean="0">
              <a:solidFill>
                <a:srgbClr val="000000"/>
              </a:solidFill>
              <a:latin typeface="Comic Sans MS" pitchFamily="66" charset="0"/>
            </a:rPr>
            <a:t>Активизация познавательной активности педагогов</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D1501791-216E-4E5C-80BD-47CA1D2EF473}" type="parTrans" cxnId="{29847E5F-F1BA-428B-81FC-DE22EEA227FC}">
      <dgm:prSet/>
      <dgm:spPr/>
      <dgm:t>
        <a:bodyPr/>
        <a:lstStyle/>
        <a:p>
          <a:endParaRPr lang="ru-RU">
            <a:latin typeface="Times New Roman" panose="02020603050405020304" pitchFamily="18" charset="0"/>
            <a:cs typeface="Times New Roman" panose="02020603050405020304" pitchFamily="18" charset="0"/>
          </a:endParaRPr>
        </a:p>
      </dgm:t>
    </dgm:pt>
    <dgm:pt modelId="{7C3E8E4C-6EC5-45FB-B0DE-6312E867182D}" type="sibTrans" cxnId="{29847E5F-F1BA-428B-81FC-DE22EEA227FC}">
      <dgm:prSet/>
      <dgm:spPr/>
      <dgm:t>
        <a:bodyPr/>
        <a:lstStyle/>
        <a:p>
          <a:endParaRPr lang="ru-RU">
            <a:latin typeface="Times New Roman" panose="02020603050405020304" pitchFamily="18" charset="0"/>
            <a:cs typeface="Times New Roman" panose="02020603050405020304" pitchFamily="18" charset="0"/>
          </a:endParaRPr>
        </a:p>
      </dgm:t>
    </dgm:pt>
    <dgm:pt modelId="{09301322-87AA-417B-9F62-28CFC55C86F7}">
      <dgm:prSet/>
      <dgm:spPr/>
      <dgm:t>
        <a:bodyPr/>
        <a:lstStyle/>
        <a:p>
          <a:r>
            <a:rPr lang="ru-RU" altLang="ru-RU" dirty="0" smtClean="0">
              <a:solidFill>
                <a:srgbClr val="000000"/>
              </a:solidFill>
              <a:latin typeface="Comic Sans MS" pitchFamily="66" charset="0"/>
            </a:rPr>
            <a:t>Формирование способности концентрировать внимание и мыслительные усилия на решении актуальной задачи</a:t>
          </a:r>
          <a:endParaRPr lang="ru-RU" dirty="0">
            <a:latin typeface="Times New Roman" panose="02020603050405020304" pitchFamily="18" charset="0"/>
            <a:ea typeface="Calibri" panose="020F0502020204030204" pitchFamily="34" charset="0"/>
            <a:cs typeface="Times New Roman" panose="02020603050405020304" pitchFamily="18" charset="0"/>
          </a:endParaRPr>
        </a:p>
      </dgm:t>
    </dgm:pt>
    <dgm:pt modelId="{FFB5806F-58A2-46AC-B331-2492A7ED5513}" type="parTrans" cxnId="{E97187A9-6FE2-4698-8D69-C7A7E8F22788}">
      <dgm:prSet/>
      <dgm:spPr/>
      <dgm:t>
        <a:bodyPr/>
        <a:lstStyle/>
        <a:p>
          <a:endParaRPr lang="ru-RU">
            <a:latin typeface="Times New Roman" panose="02020603050405020304" pitchFamily="18" charset="0"/>
            <a:cs typeface="Times New Roman" panose="02020603050405020304" pitchFamily="18" charset="0"/>
          </a:endParaRPr>
        </a:p>
      </dgm:t>
    </dgm:pt>
    <dgm:pt modelId="{E32A79B4-0934-4226-8E5E-D0BEB79F4625}" type="sibTrans" cxnId="{E97187A9-6FE2-4698-8D69-C7A7E8F22788}">
      <dgm:prSet/>
      <dgm:spPr/>
      <dgm:t>
        <a:bodyPr/>
        <a:lstStyle/>
        <a:p>
          <a:endParaRPr lang="ru-RU">
            <a:latin typeface="Times New Roman" panose="02020603050405020304" pitchFamily="18" charset="0"/>
            <a:cs typeface="Times New Roman" panose="02020603050405020304" pitchFamily="18" charset="0"/>
          </a:endParaRPr>
        </a:p>
      </dgm:t>
    </dgm:pt>
    <dgm:pt modelId="{E536542F-6745-4285-B794-E348210D442B}">
      <dgm:prSet custT="1"/>
      <dgm:spPr/>
      <dgm:t>
        <a:bodyPr/>
        <a:lstStyle/>
        <a:p>
          <a:r>
            <a:rPr lang="ru-RU" altLang="ru-RU" sz="1900" dirty="0" smtClean="0">
              <a:solidFill>
                <a:srgbClr val="000000"/>
              </a:solidFill>
              <a:latin typeface="Comic Sans MS" pitchFamily="66" charset="0"/>
            </a:rPr>
            <a:t>Развитие умения обсуждать и согласовывать                предложенные вопросы</a:t>
          </a:r>
          <a:endParaRPr lang="ru-RU" sz="1900" dirty="0">
            <a:latin typeface="Times New Roman" panose="02020603050405020304" pitchFamily="18" charset="0"/>
            <a:ea typeface="Calibri" panose="020F0502020204030204" pitchFamily="34" charset="0"/>
            <a:cs typeface="Times New Roman" panose="02020603050405020304" pitchFamily="18" charset="0"/>
          </a:endParaRPr>
        </a:p>
      </dgm:t>
    </dgm:pt>
    <dgm:pt modelId="{77AA18BC-A779-4F35-A1C3-4DBD52686781}" type="parTrans" cxnId="{AFEB64A4-0288-4490-AD61-07AF2A546BAE}">
      <dgm:prSet/>
      <dgm:spPr/>
      <dgm:t>
        <a:bodyPr/>
        <a:lstStyle/>
        <a:p>
          <a:endParaRPr lang="ru-RU">
            <a:latin typeface="Times New Roman" panose="02020603050405020304" pitchFamily="18" charset="0"/>
            <a:cs typeface="Times New Roman" panose="02020603050405020304" pitchFamily="18" charset="0"/>
          </a:endParaRPr>
        </a:p>
      </dgm:t>
    </dgm:pt>
    <dgm:pt modelId="{DC62811B-DB9A-4A5B-B824-06861316A33E}" type="sibTrans" cxnId="{AFEB64A4-0288-4490-AD61-07AF2A546BAE}">
      <dgm:prSet/>
      <dgm:spPr/>
      <dgm:t>
        <a:bodyPr/>
        <a:lstStyle/>
        <a:p>
          <a:endParaRPr lang="ru-RU">
            <a:latin typeface="Times New Roman" panose="02020603050405020304" pitchFamily="18" charset="0"/>
            <a:cs typeface="Times New Roman" panose="02020603050405020304" pitchFamily="18" charset="0"/>
          </a:endParaRPr>
        </a:p>
      </dgm:t>
    </dgm:pt>
    <dgm:pt modelId="{A1D2C554-7673-4200-AF9E-9E67A35216A2}" type="pres">
      <dgm:prSet presAssocID="{3239532E-83BD-4CD8-8EAC-724BE6DD0143}" presName="Name0" presStyleCnt="0">
        <dgm:presLayoutVars>
          <dgm:chPref val="1"/>
          <dgm:dir/>
          <dgm:animOne val="branch"/>
          <dgm:animLvl val="lvl"/>
          <dgm:resizeHandles val="exact"/>
        </dgm:presLayoutVars>
      </dgm:prSet>
      <dgm:spPr/>
      <dgm:t>
        <a:bodyPr/>
        <a:lstStyle/>
        <a:p>
          <a:endParaRPr lang="ru-RU"/>
        </a:p>
      </dgm:t>
    </dgm:pt>
    <dgm:pt modelId="{ACE6CBA5-57FB-4BAC-BB38-FFFE8ECC0704}" type="pres">
      <dgm:prSet presAssocID="{E3CADF89-5C9D-4FF9-8318-E82262EF4A25}" presName="root1" presStyleCnt="0"/>
      <dgm:spPr/>
    </dgm:pt>
    <dgm:pt modelId="{C494647D-FABB-4B7F-8686-568271F12C96}" type="pres">
      <dgm:prSet presAssocID="{E3CADF89-5C9D-4FF9-8318-E82262EF4A25}" presName="LevelOneTextNode" presStyleLbl="node0" presStyleIdx="0" presStyleCnt="1" custScaleX="47341" custLinFactNeighborX="-866">
        <dgm:presLayoutVars>
          <dgm:chPref val="3"/>
        </dgm:presLayoutVars>
      </dgm:prSet>
      <dgm:spPr/>
      <dgm:t>
        <a:bodyPr/>
        <a:lstStyle/>
        <a:p>
          <a:endParaRPr lang="ru-RU"/>
        </a:p>
      </dgm:t>
    </dgm:pt>
    <dgm:pt modelId="{7CC92388-62AB-4DD3-996E-4E6824EE1C9F}" type="pres">
      <dgm:prSet presAssocID="{E3CADF89-5C9D-4FF9-8318-E82262EF4A25}" presName="level2hierChild" presStyleCnt="0"/>
      <dgm:spPr/>
    </dgm:pt>
    <dgm:pt modelId="{F894D308-B28B-4E5B-A2EB-9F53DF9F1459}" type="pres">
      <dgm:prSet presAssocID="{225F48EC-4823-45A6-8191-8451578294BC}" presName="conn2-1" presStyleLbl="parChTrans1D2" presStyleIdx="0" presStyleCnt="5"/>
      <dgm:spPr/>
      <dgm:t>
        <a:bodyPr/>
        <a:lstStyle/>
        <a:p>
          <a:endParaRPr lang="ru-RU"/>
        </a:p>
      </dgm:t>
    </dgm:pt>
    <dgm:pt modelId="{23B83481-52B5-4607-B598-30A119F0C9D5}" type="pres">
      <dgm:prSet presAssocID="{225F48EC-4823-45A6-8191-8451578294BC}" presName="connTx" presStyleLbl="parChTrans1D2" presStyleIdx="0" presStyleCnt="5"/>
      <dgm:spPr/>
      <dgm:t>
        <a:bodyPr/>
        <a:lstStyle/>
        <a:p>
          <a:endParaRPr lang="ru-RU"/>
        </a:p>
      </dgm:t>
    </dgm:pt>
    <dgm:pt modelId="{CEEBCECA-C115-48B6-8661-E7B38A8F0A72}" type="pres">
      <dgm:prSet presAssocID="{7ACAC02B-0BB7-40E9-B612-71903DDDA70D}" presName="root2" presStyleCnt="0"/>
      <dgm:spPr/>
    </dgm:pt>
    <dgm:pt modelId="{A0128926-6A7F-403C-A59C-1D1F6CAF402A}" type="pres">
      <dgm:prSet presAssocID="{7ACAC02B-0BB7-40E9-B612-71903DDDA70D}" presName="LevelTwoTextNode" presStyleLbl="node2" presStyleIdx="0" presStyleCnt="5" custScaleX="247311">
        <dgm:presLayoutVars>
          <dgm:chPref val="3"/>
        </dgm:presLayoutVars>
      </dgm:prSet>
      <dgm:spPr/>
      <dgm:t>
        <a:bodyPr/>
        <a:lstStyle/>
        <a:p>
          <a:endParaRPr lang="ru-RU"/>
        </a:p>
      </dgm:t>
    </dgm:pt>
    <dgm:pt modelId="{A14CCE8C-DD4E-4B08-AEE4-13D97CFC263B}" type="pres">
      <dgm:prSet presAssocID="{7ACAC02B-0BB7-40E9-B612-71903DDDA70D}" presName="level3hierChild" presStyleCnt="0"/>
      <dgm:spPr/>
    </dgm:pt>
    <dgm:pt modelId="{E7856AFC-F615-4301-B5EE-7631FC2FAFBA}" type="pres">
      <dgm:prSet presAssocID="{A771E35E-8CE0-40A9-A6AF-5647E2BFBF70}" presName="conn2-1" presStyleLbl="parChTrans1D2" presStyleIdx="1" presStyleCnt="5"/>
      <dgm:spPr/>
      <dgm:t>
        <a:bodyPr/>
        <a:lstStyle/>
        <a:p>
          <a:endParaRPr lang="ru-RU"/>
        </a:p>
      </dgm:t>
    </dgm:pt>
    <dgm:pt modelId="{9602B0E3-C1A0-4EB6-9AD1-1DA321506BAA}" type="pres">
      <dgm:prSet presAssocID="{A771E35E-8CE0-40A9-A6AF-5647E2BFBF70}" presName="connTx" presStyleLbl="parChTrans1D2" presStyleIdx="1" presStyleCnt="5"/>
      <dgm:spPr/>
      <dgm:t>
        <a:bodyPr/>
        <a:lstStyle/>
        <a:p>
          <a:endParaRPr lang="ru-RU"/>
        </a:p>
      </dgm:t>
    </dgm:pt>
    <dgm:pt modelId="{13F7E636-E41A-4A40-B217-8DE841973DF3}" type="pres">
      <dgm:prSet presAssocID="{2DD0A6D7-1C0D-4891-AA2C-0D9D1349C9E3}" presName="root2" presStyleCnt="0"/>
      <dgm:spPr/>
    </dgm:pt>
    <dgm:pt modelId="{CBFDCED2-CFB0-4373-B01E-65B6F8C52A88}" type="pres">
      <dgm:prSet presAssocID="{2DD0A6D7-1C0D-4891-AA2C-0D9D1349C9E3}" presName="LevelTwoTextNode" presStyleLbl="node2" presStyleIdx="1" presStyleCnt="5" custScaleX="246349">
        <dgm:presLayoutVars>
          <dgm:chPref val="3"/>
        </dgm:presLayoutVars>
      </dgm:prSet>
      <dgm:spPr/>
      <dgm:t>
        <a:bodyPr/>
        <a:lstStyle/>
        <a:p>
          <a:endParaRPr lang="ru-RU"/>
        </a:p>
      </dgm:t>
    </dgm:pt>
    <dgm:pt modelId="{B12661C3-ADE7-4684-868B-10B4FAEA1647}" type="pres">
      <dgm:prSet presAssocID="{2DD0A6D7-1C0D-4891-AA2C-0D9D1349C9E3}" presName="level3hierChild" presStyleCnt="0"/>
      <dgm:spPr/>
    </dgm:pt>
    <dgm:pt modelId="{3151EC2F-1451-4074-A30D-EC0C9C408549}" type="pres">
      <dgm:prSet presAssocID="{D1501791-216E-4E5C-80BD-47CA1D2EF473}" presName="conn2-1" presStyleLbl="parChTrans1D2" presStyleIdx="2" presStyleCnt="5"/>
      <dgm:spPr/>
      <dgm:t>
        <a:bodyPr/>
        <a:lstStyle/>
        <a:p>
          <a:endParaRPr lang="ru-RU"/>
        </a:p>
      </dgm:t>
    </dgm:pt>
    <dgm:pt modelId="{C31FBD69-2D84-4CF9-9B46-BA39389C2C6F}" type="pres">
      <dgm:prSet presAssocID="{D1501791-216E-4E5C-80BD-47CA1D2EF473}" presName="connTx" presStyleLbl="parChTrans1D2" presStyleIdx="2" presStyleCnt="5"/>
      <dgm:spPr/>
      <dgm:t>
        <a:bodyPr/>
        <a:lstStyle/>
        <a:p>
          <a:endParaRPr lang="ru-RU"/>
        </a:p>
      </dgm:t>
    </dgm:pt>
    <dgm:pt modelId="{0F0ABF78-3AEB-46F1-8DA4-136C38A04C83}" type="pres">
      <dgm:prSet presAssocID="{E3968E7D-771D-48E6-8737-6DA4C15EE674}" presName="root2" presStyleCnt="0"/>
      <dgm:spPr/>
    </dgm:pt>
    <dgm:pt modelId="{EB63EC50-1EB0-475A-9A2D-84A56DC43ED1}" type="pres">
      <dgm:prSet presAssocID="{E3968E7D-771D-48E6-8737-6DA4C15EE674}" presName="LevelTwoTextNode" presStyleLbl="node2" presStyleIdx="2" presStyleCnt="5" custScaleX="245941">
        <dgm:presLayoutVars>
          <dgm:chPref val="3"/>
        </dgm:presLayoutVars>
      </dgm:prSet>
      <dgm:spPr/>
      <dgm:t>
        <a:bodyPr/>
        <a:lstStyle/>
        <a:p>
          <a:endParaRPr lang="ru-RU"/>
        </a:p>
      </dgm:t>
    </dgm:pt>
    <dgm:pt modelId="{1F54CFDE-7998-4D2E-94DF-83B484A18353}" type="pres">
      <dgm:prSet presAssocID="{E3968E7D-771D-48E6-8737-6DA4C15EE674}" presName="level3hierChild" presStyleCnt="0"/>
      <dgm:spPr/>
    </dgm:pt>
    <dgm:pt modelId="{C334B2B1-885E-4984-B748-DFDE66EE859E}" type="pres">
      <dgm:prSet presAssocID="{FFB5806F-58A2-46AC-B331-2492A7ED5513}" presName="conn2-1" presStyleLbl="parChTrans1D2" presStyleIdx="3" presStyleCnt="5"/>
      <dgm:spPr/>
      <dgm:t>
        <a:bodyPr/>
        <a:lstStyle/>
        <a:p>
          <a:endParaRPr lang="ru-RU"/>
        </a:p>
      </dgm:t>
    </dgm:pt>
    <dgm:pt modelId="{52BE6705-6678-46FA-A41B-C91EEACD50D2}" type="pres">
      <dgm:prSet presAssocID="{FFB5806F-58A2-46AC-B331-2492A7ED5513}" presName="connTx" presStyleLbl="parChTrans1D2" presStyleIdx="3" presStyleCnt="5"/>
      <dgm:spPr/>
      <dgm:t>
        <a:bodyPr/>
        <a:lstStyle/>
        <a:p>
          <a:endParaRPr lang="ru-RU"/>
        </a:p>
      </dgm:t>
    </dgm:pt>
    <dgm:pt modelId="{2B6A21C6-A035-47B8-8968-B74B8F8EC2B8}" type="pres">
      <dgm:prSet presAssocID="{09301322-87AA-417B-9F62-28CFC55C86F7}" presName="root2" presStyleCnt="0"/>
      <dgm:spPr/>
    </dgm:pt>
    <dgm:pt modelId="{1A67533C-CBE9-491F-A7E6-2A0D3E8BD88F}" type="pres">
      <dgm:prSet presAssocID="{09301322-87AA-417B-9F62-28CFC55C86F7}" presName="LevelTwoTextNode" presStyleLbl="node2" presStyleIdx="3" presStyleCnt="5" custScaleX="246273">
        <dgm:presLayoutVars>
          <dgm:chPref val="3"/>
        </dgm:presLayoutVars>
      </dgm:prSet>
      <dgm:spPr/>
      <dgm:t>
        <a:bodyPr/>
        <a:lstStyle/>
        <a:p>
          <a:endParaRPr lang="ru-RU"/>
        </a:p>
      </dgm:t>
    </dgm:pt>
    <dgm:pt modelId="{339C782A-7A72-4024-8B3C-FFB6FD0F4830}" type="pres">
      <dgm:prSet presAssocID="{09301322-87AA-417B-9F62-28CFC55C86F7}" presName="level3hierChild" presStyleCnt="0"/>
      <dgm:spPr/>
    </dgm:pt>
    <dgm:pt modelId="{BEEF33F9-7C1E-4CBB-BE9C-DB2D2A3F3005}" type="pres">
      <dgm:prSet presAssocID="{77AA18BC-A779-4F35-A1C3-4DBD52686781}" presName="conn2-1" presStyleLbl="parChTrans1D2" presStyleIdx="4" presStyleCnt="5"/>
      <dgm:spPr/>
      <dgm:t>
        <a:bodyPr/>
        <a:lstStyle/>
        <a:p>
          <a:endParaRPr lang="ru-RU"/>
        </a:p>
      </dgm:t>
    </dgm:pt>
    <dgm:pt modelId="{1476467A-741D-4221-9F77-4C901F01F881}" type="pres">
      <dgm:prSet presAssocID="{77AA18BC-A779-4F35-A1C3-4DBD52686781}" presName="connTx" presStyleLbl="parChTrans1D2" presStyleIdx="4" presStyleCnt="5"/>
      <dgm:spPr/>
      <dgm:t>
        <a:bodyPr/>
        <a:lstStyle/>
        <a:p>
          <a:endParaRPr lang="ru-RU"/>
        </a:p>
      </dgm:t>
    </dgm:pt>
    <dgm:pt modelId="{95C6A4DE-9968-49BF-8CED-5BAC7BFFDD1A}" type="pres">
      <dgm:prSet presAssocID="{E536542F-6745-4285-B794-E348210D442B}" presName="root2" presStyleCnt="0"/>
      <dgm:spPr/>
    </dgm:pt>
    <dgm:pt modelId="{2821544F-B093-4BB0-9A0D-B02C9FA0BB39}" type="pres">
      <dgm:prSet presAssocID="{E536542F-6745-4285-B794-E348210D442B}" presName="LevelTwoTextNode" presStyleLbl="node2" presStyleIdx="4" presStyleCnt="5" custScaleX="245941">
        <dgm:presLayoutVars>
          <dgm:chPref val="3"/>
        </dgm:presLayoutVars>
      </dgm:prSet>
      <dgm:spPr/>
      <dgm:t>
        <a:bodyPr/>
        <a:lstStyle/>
        <a:p>
          <a:endParaRPr lang="ru-RU"/>
        </a:p>
      </dgm:t>
    </dgm:pt>
    <dgm:pt modelId="{30A56225-3F53-4EAC-AECA-D359FEC324CD}" type="pres">
      <dgm:prSet presAssocID="{E536542F-6745-4285-B794-E348210D442B}" presName="level3hierChild" presStyleCnt="0"/>
      <dgm:spPr/>
    </dgm:pt>
  </dgm:ptLst>
  <dgm:cxnLst>
    <dgm:cxn modelId="{50704F99-595B-47F7-9400-388C70FCDAFE}" type="presOf" srcId="{09301322-87AA-417B-9F62-28CFC55C86F7}" destId="{1A67533C-CBE9-491F-A7E6-2A0D3E8BD88F}" srcOrd="0" destOrd="0" presId="urn:microsoft.com/office/officeart/2008/layout/HorizontalMultiLevelHierarchy"/>
    <dgm:cxn modelId="{B53A7BEB-D428-4647-971C-3529D4E39547}" type="presOf" srcId="{E536542F-6745-4285-B794-E348210D442B}" destId="{2821544F-B093-4BB0-9A0D-B02C9FA0BB39}" srcOrd="0" destOrd="0" presId="urn:microsoft.com/office/officeart/2008/layout/HorizontalMultiLevelHierarchy"/>
    <dgm:cxn modelId="{84D86A93-5F9F-4EF2-9027-D5B399320B29}" type="presOf" srcId="{FFB5806F-58A2-46AC-B331-2492A7ED5513}" destId="{C334B2B1-885E-4984-B748-DFDE66EE859E}" srcOrd="0" destOrd="0" presId="urn:microsoft.com/office/officeart/2008/layout/HorizontalMultiLevelHierarchy"/>
    <dgm:cxn modelId="{AB10F830-6E2F-40F8-819A-6F08AB2FBCEF}" type="presOf" srcId="{E3968E7D-771D-48E6-8737-6DA4C15EE674}" destId="{EB63EC50-1EB0-475A-9A2D-84A56DC43ED1}" srcOrd="0" destOrd="0" presId="urn:microsoft.com/office/officeart/2008/layout/HorizontalMultiLevelHierarchy"/>
    <dgm:cxn modelId="{E97187A9-6FE2-4698-8D69-C7A7E8F22788}" srcId="{E3CADF89-5C9D-4FF9-8318-E82262EF4A25}" destId="{09301322-87AA-417B-9F62-28CFC55C86F7}" srcOrd="3" destOrd="0" parTransId="{FFB5806F-58A2-46AC-B331-2492A7ED5513}" sibTransId="{E32A79B4-0934-4226-8E5E-D0BEB79F4625}"/>
    <dgm:cxn modelId="{41416791-00FC-4547-A252-AEC0D20B8815}" type="presOf" srcId="{D1501791-216E-4E5C-80BD-47CA1D2EF473}" destId="{3151EC2F-1451-4074-A30D-EC0C9C408549}" srcOrd="0" destOrd="0" presId="urn:microsoft.com/office/officeart/2008/layout/HorizontalMultiLevelHierarchy"/>
    <dgm:cxn modelId="{803061D3-A5AF-416E-879B-128072261F6D}" srcId="{3239532E-83BD-4CD8-8EAC-724BE6DD0143}" destId="{E3CADF89-5C9D-4FF9-8318-E82262EF4A25}" srcOrd="0" destOrd="0" parTransId="{4B8A600D-300E-43D5-B327-8D75B296EFF7}" sibTransId="{370640A0-54E0-4992-8F75-38653EA423D7}"/>
    <dgm:cxn modelId="{3FD688F4-67B9-41C4-B21A-293CB8D44890}" type="presOf" srcId="{A771E35E-8CE0-40A9-A6AF-5647E2BFBF70}" destId="{9602B0E3-C1A0-4EB6-9AD1-1DA321506BAA}" srcOrd="1" destOrd="0" presId="urn:microsoft.com/office/officeart/2008/layout/HorizontalMultiLevelHierarchy"/>
    <dgm:cxn modelId="{7F4E215F-808B-4DA3-A05A-62614C7472EC}" srcId="{E3CADF89-5C9D-4FF9-8318-E82262EF4A25}" destId="{2DD0A6D7-1C0D-4891-AA2C-0D9D1349C9E3}" srcOrd="1" destOrd="0" parTransId="{A771E35E-8CE0-40A9-A6AF-5647E2BFBF70}" sibTransId="{BF45ED2B-B412-4177-B103-C1CB5FE6AAC7}"/>
    <dgm:cxn modelId="{8197DA71-0B93-4B1C-8D32-BAF23F1D4A72}" type="presOf" srcId="{77AA18BC-A779-4F35-A1C3-4DBD52686781}" destId="{BEEF33F9-7C1E-4CBB-BE9C-DB2D2A3F3005}" srcOrd="0" destOrd="0" presId="urn:microsoft.com/office/officeart/2008/layout/HorizontalMultiLevelHierarchy"/>
    <dgm:cxn modelId="{D416F734-8244-45F5-AC3F-CAB2E7C973A7}" type="presOf" srcId="{77AA18BC-A779-4F35-A1C3-4DBD52686781}" destId="{1476467A-741D-4221-9F77-4C901F01F881}" srcOrd="1" destOrd="0" presId="urn:microsoft.com/office/officeart/2008/layout/HorizontalMultiLevelHierarchy"/>
    <dgm:cxn modelId="{A8D51332-F8E2-49E7-A9CC-608ECE8B355F}" type="presOf" srcId="{225F48EC-4823-45A6-8191-8451578294BC}" destId="{23B83481-52B5-4607-B598-30A119F0C9D5}" srcOrd="1" destOrd="0" presId="urn:microsoft.com/office/officeart/2008/layout/HorizontalMultiLevelHierarchy"/>
    <dgm:cxn modelId="{E4DE0AC5-B728-425B-8627-1316F4DBB78A}" type="presOf" srcId="{225F48EC-4823-45A6-8191-8451578294BC}" destId="{F894D308-B28B-4E5B-A2EB-9F53DF9F1459}" srcOrd="0" destOrd="0" presId="urn:microsoft.com/office/officeart/2008/layout/HorizontalMultiLevelHierarchy"/>
    <dgm:cxn modelId="{C14C8E73-17E3-4431-A644-F106F1A25527}" type="presOf" srcId="{A771E35E-8CE0-40A9-A6AF-5647E2BFBF70}" destId="{E7856AFC-F615-4301-B5EE-7631FC2FAFBA}" srcOrd="0" destOrd="0" presId="urn:microsoft.com/office/officeart/2008/layout/HorizontalMultiLevelHierarchy"/>
    <dgm:cxn modelId="{5B563909-1F72-4596-8A31-2991C36CE3B2}" type="presOf" srcId="{7ACAC02B-0BB7-40E9-B612-71903DDDA70D}" destId="{A0128926-6A7F-403C-A59C-1D1F6CAF402A}" srcOrd="0" destOrd="0" presId="urn:microsoft.com/office/officeart/2008/layout/HorizontalMultiLevelHierarchy"/>
    <dgm:cxn modelId="{1ECD0D29-D833-4870-BE22-EB332852538E}" type="presOf" srcId="{2DD0A6D7-1C0D-4891-AA2C-0D9D1349C9E3}" destId="{CBFDCED2-CFB0-4373-B01E-65B6F8C52A88}" srcOrd="0" destOrd="0" presId="urn:microsoft.com/office/officeart/2008/layout/HorizontalMultiLevelHierarchy"/>
    <dgm:cxn modelId="{F979DA94-CEDF-499B-A920-3E58B5A90DDC}" type="presOf" srcId="{3239532E-83BD-4CD8-8EAC-724BE6DD0143}" destId="{A1D2C554-7673-4200-AF9E-9E67A35216A2}" srcOrd="0" destOrd="0" presId="urn:microsoft.com/office/officeart/2008/layout/HorizontalMultiLevelHierarchy"/>
    <dgm:cxn modelId="{497E59C6-F4DC-49F7-B5B9-8737E18B2EBD}" srcId="{E3CADF89-5C9D-4FF9-8318-E82262EF4A25}" destId="{7ACAC02B-0BB7-40E9-B612-71903DDDA70D}" srcOrd="0" destOrd="0" parTransId="{225F48EC-4823-45A6-8191-8451578294BC}" sibTransId="{BD0596D8-5A3D-4070-B35C-7AF595949291}"/>
    <dgm:cxn modelId="{D5B0EC16-7BE2-4C9B-968B-9D6CDF820135}" type="presOf" srcId="{E3CADF89-5C9D-4FF9-8318-E82262EF4A25}" destId="{C494647D-FABB-4B7F-8686-568271F12C96}" srcOrd="0" destOrd="0" presId="urn:microsoft.com/office/officeart/2008/layout/HorizontalMultiLevelHierarchy"/>
    <dgm:cxn modelId="{29847E5F-F1BA-428B-81FC-DE22EEA227FC}" srcId="{E3CADF89-5C9D-4FF9-8318-E82262EF4A25}" destId="{E3968E7D-771D-48E6-8737-6DA4C15EE674}" srcOrd="2" destOrd="0" parTransId="{D1501791-216E-4E5C-80BD-47CA1D2EF473}" sibTransId="{7C3E8E4C-6EC5-45FB-B0DE-6312E867182D}"/>
    <dgm:cxn modelId="{AFEB64A4-0288-4490-AD61-07AF2A546BAE}" srcId="{E3CADF89-5C9D-4FF9-8318-E82262EF4A25}" destId="{E536542F-6745-4285-B794-E348210D442B}" srcOrd="4" destOrd="0" parTransId="{77AA18BC-A779-4F35-A1C3-4DBD52686781}" sibTransId="{DC62811B-DB9A-4A5B-B824-06861316A33E}"/>
    <dgm:cxn modelId="{014E6E08-D4E8-497C-8A6E-7CC945C93C2E}" type="presOf" srcId="{FFB5806F-58A2-46AC-B331-2492A7ED5513}" destId="{52BE6705-6678-46FA-A41B-C91EEACD50D2}" srcOrd="1" destOrd="0" presId="urn:microsoft.com/office/officeart/2008/layout/HorizontalMultiLevelHierarchy"/>
    <dgm:cxn modelId="{647E7A03-D8A4-4EAB-8A8C-5CA080FF83AB}" type="presOf" srcId="{D1501791-216E-4E5C-80BD-47CA1D2EF473}" destId="{C31FBD69-2D84-4CF9-9B46-BA39389C2C6F}" srcOrd="1" destOrd="0" presId="urn:microsoft.com/office/officeart/2008/layout/HorizontalMultiLevelHierarchy"/>
    <dgm:cxn modelId="{FA777EDD-1AC8-4A0A-9C0F-2A0F70C2CF7C}" type="presParOf" srcId="{A1D2C554-7673-4200-AF9E-9E67A35216A2}" destId="{ACE6CBA5-57FB-4BAC-BB38-FFFE8ECC0704}" srcOrd="0" destOrd="0" presId="urn:microsoft.com/office/officeart/2008/layout/HorizontalMultiLevelHierarchy"/>
    <dgm:cxn modelId="{F7153BEF-B1BB-4179-887C-59137547298C}" type="presParOf" srcId="{ACE6CBA5-57FB-4BAC-BB38-FFFE8ECC0704}" destId="{C494647D-FABB-4B7F-8686-568271F12C96}" srcOrd="0" destOrd="0" presId="urn:microsoft.com/office/officeart/2008/layout/HorizontalMultiLevelHierarchy"/>
    <dgm:cxn modelId="{34E3F704-745A-4F30-B70D-57B58330EA30}" type="presParOf" srcId="{ACE6CBA5-57FB-4BAC-BB38-FFFE8ECC0704}" destId="{7CC92388-62AB-4DD3-996E-4E6824EE1C9F}" srcOrd="1" destOrd="0" presId="urn:microsoft.com/office/officeart/2008/layout/HorizontalMultiLevelHierarchy"/>
    <dgm:cxn modelId="{719FB6C6-0353-48CF-B479-8E7A9C4B6D5B}" type="presParOf" srcId="{7CC92388-62AB-4DD3-996E-4E6824EE1C9F}" destId="{F894D308-B28B-4E5B-A2EB-9F53DF9F1459}" srcOrd="0" destOrd="0" presId="urn:microsoft.com/office/officeart/2008/layout/HorizontalMultiLevelHierarchy"/>
    <dgm:cxn modelId="{584B29FE-8208-4B63-A6F3-1C1B8C80DA69}" type="presParOf" srcId="{F894D308-B28B-4E5B-A2EB-9F53DF9F1459}" destId="{23B83481-52B5-4607-B598-30A119F0C9D5}" srcOrd="0" destOrd="0" presId="urn:microsoft.com/office/officeart/2008/layout/HorizontalMultiLevelHierarchy"/>
    <dgm:cxn modelId="{A1898CA2-548D-4826-A441-A2DC5E14251B}" type="presParOf" srcId="{7CC92388-62AB-4DD3-996E-4E6824EE1C9F}" destId="{CEEBCECA-C115-48B6-8661-E7B38A8F0A72}" srcOrd="1" destOrd="0" presId="urn:microsoft.com/office/officeart/2008/layout/HorizontalMultiLevelHierarchy"/>
    <dgm:cxn modelId="{0AEACBE2-2E9E-4B66-ADC2-5511314E8B54}" type="presParOf" srcId="{CEEBCECA-C115-48B6-8661-E7B38A8F0A72}" destId="{A0128926-6A7F-403C-A59C-1D1F6CAF402A}" srcOrd="0" destOrd="0" presId="urn:microsoft.com/office/officeart/2008/layout/HorizontalMultiLevelHierarchy"/>
    <dgm:cxn modelId="{54E1807F-2FEA-4AD9-B8A2-6EFCD7B479E7}" type="presParOf" srcId="{CEEBCECA-C115-48B6-8661-E7B38A8F0A72}" destId="{A14CCE8C-DD4E-4B08-AEE4-13D97CFC263B}" srcOrd="1" destOrd="0" presId="urn:microsoft.com/office/officeart/2008/layout/HorizontalMultiLevelHierarchy"/>
    <dgm:cxn modelId="{4C3F5F30-1CB4-418C-945D-D90B16E36868}" type="presParOf" srcId="{7CC92388-62AB-4DD3-996E-4E6824EE1C9F}" destId="{E7856AFC-F615-4301-B5EE-7631FC2FAFBA}" srcOrd="2" destOrd="0" presId="urn:microsoft.com/office/officeart/2008/layout/HorizontalMultiLevelHierarchy"/>
    <dgm:cxn modelId="{24A6B613-C92E-4D8D-B5B4-0E51A07C2FBA}" type="presParOf" srcId="{E7856AFC-F615-4301-B5EE-7631FC2FAFBA}" destId="{9602B0E3-C1A0-4EB6-9AD1-1DA321506BAA}" srcOrd="0" destOrd="0" presId="urn:microsoft.com/office/officeart/2008/layout/HorizontalMultiLevelHierarchy"/>
    <dgm:cxn modelId="{1A060D08-12D2-4516-8EEC-0A8DFD07264B}" type="presParOf" srcId="{7CC92388-62AB-4DD3-996E-4E6824EE1C9F}" destId="{13F7E636-E41A-4A40-B217-8DE841973DF3}" srcOrd="3" destOrd="0" presId="urn:microsoft.com/office/officeart/2008/layout/HorizontalMultiLevelHierarchy"/>
    <dgm:cxn modelId="{90BC0BF6-3CDB-49FB-9F18-BB6DB374211D}" type="presParOf" srcId="{13F7E636-E41A-4A40-B217-8DE841973DF3}" destId="{CBFDCED2-CFB0-4373-B01E-65B6F8C52A88}" srcOrd="0" destOrd="0" presId="urn:microsoft.com/office/officeart/2008/layout/HorizontalMultiLevelHierarchy"/>
    <dgm:cxn modelId="{4B6E505E-73BE-4BDA-A49D-D4AD6453FA53}" type="presParOf" srcId="{13F7E636-E41A-4A40-B217-8DE841973DF3}" destId="{B12661C3-ADE7-4684-868B-10B4FAEA1647}" srcOrd="1" destOrd="0" presId="urn:microsoft.com/office/officeart/2008/layout/HorizontalMultiLevelHierarchy"/>
    <dgm:cxn modelId="{EC0548AF-4F36-43C1-820D-6917D29703AD}" type="presParOf" srcId="{7CC92388-62AB-4DD3-996E-4E6824EE1C9F}" destId="{3151EC2F-1451-4074-A30D-EC0C9C408549}" srcOrd="4" destOrd="0" presId="urn:microsoft.com/office/officeart/2008/layout/HorizontalMultiLevelHierarchy"/>
    <dgm:cxn modelId="{D65CA01A-E9C5-4FCA-BD63-0D503C390ABD}" type="presParOf" srcId="{3151EC2F-1451-4074-A30D-EC0C9C408549}" destId="{C31FBD69-2D84-4CF9-9B46-BA39389C2C6F}" srcOrd="0" destOrd="0" presId="urn:microsoft.com/office/officeart/2008/layout/HorizontalMultiLevelHierarchy"/>
    <dgm:cxn modelId="{AD7A243C-D895-4420-8C95-828511A43DEA}" type="presParOf" srcId="{7CC92388-62AB-4DD3-996E-4E6824EE1C9F}" destId="{0F0ABF78-3AEB-46F1-8DA4-136C38A04C83}" srcOrd="5" destOrd="0" presId="urn:microsoft.com/office/officeart/2008/layout/HorizontalMultiLevelHierarchy"/>
    <dgm:cxn modelId="{81D884B6-B356-42D5-8FA1-C63E43F5DA23}" type="presParOf" srcId="{0F0ABF78-3AEB-46F1-8DA4-136C38A04C83}" destId="{EB63EC50-1EB0-475A-9A2D-84A56DC43ED1}" srcOrd="0" destOrd="0" presId="urn:microsoft.com/office/officeart/2008/layout/HorizontalMultiLevelHierarchy"/>
    <dgm:cxn modelId="{C02FDA68-451E-44AD-9C09-D15990863375}" type="presParOf" srcId="{0F0ABF78-3AEB-46F1-8DA4-136C38A04C83}" destId="{1F54CFDE-7998-4D2E-94DF-83B484A18353}" srcOrd="1" destOrd="0" presId="urn:microsoft.com/office/officeart/2008/layout/HorizontalMultiLevelHierarchy"/>
    <dgm:cxn modelId="{38DCE0B9-761C-4ACF-BA36-2EC1EE9E4753}" type="presParOf" srcId="{7CC92388-62AB-4DD3-996E-4E6824EE1C9F}" destId="{C334B2B1-885E-4984-B748-DFDE66EE859E}" srcOrd="6" destOrd="0" presId="urn:microsoft.com/office/officeart/2008/layout/HorizontalMultiLevelHierarchy"/>
    <dgm:cxn modelId="{DDFA0ECB-AD06-48E6-AE76-3D258B2FDC7B}" type="presParOf" srcId="{C334B2B1-885E-4984-B748-DFDE66EE859E}" destId="{52BE6705-6678-46FA-A41B-C91EEACD50D2}" srcOrd="0" destOrd="0" presId="urn:microsoft.com/office/officeart/2008/layout/HorizontalMultiLevelHierarchy"/>
    <dgm:cxn modelId="{FEDE35AC-6D7F-4269-80BA-1DC803192866}" type="presParOf" srcId="{7CC92388-62AB-4DD3-996E-4E6824EE1C9F}" destId="{2B6A21C6-A035-47B8-8968-B74B8F8EC2B8}" srcOrd="7" destOrd="0" presId="urn:microsoft.com/office/officeart/2008/layout/HorizontalMultiLevelHierarchy"/>
    <dgm:cxn modelId="{69CB16FF-2FB6-4E16-92CD-5EBC05D4C690}" type="presParOf" srcId="{2B6A21C6-A035-47B8-8968-B74B8F8EC2B8}" destId="{1A67533C-CBE9-491F-A7E6-2A0D3E8BD88F}" srcOrd="0" destOrd="0" presId="urn:microsoft.com/office/officeart/2008/layout/HorizontalMultiLevelHierarchy"/>
    <dgm:cxn modelId="{8F4FC5C9-EE03-4110-99ED-050B67161D44}" type="presParOf" srcId="{2B6A21C6-A035-47B8-8968-B74B8F8EC2B8}" destId="{339C782A-7A72-4024-8B3C-FFB6FD0F4830}" srcOrd="1" destOrd="0" presId="urn:microsoft.com/office/officeart/2008/layout/HorizontalMultiLevelHierarchy"/>
    <dgm:cxn modelId="{5CF040A2-C48E-4DA2-A211-115646584BB8}" type="presParOf" srcId="{7CC92388-62AB-4DD3-996E-4E6824EE1C9F}" destId="{BEEF33F9-7C1E-4CBB-BE9C-DB2D2A3F3005}" srcOrd="8" destOrd="0" presId="urn:microsoft.com/office/officeart/2008/layout/HorizontalMultiLevelHierarchy"/>
    <dgm:cxn modelId="{9B42C38A-F2CB-4029-9F31-9EA49E9E99A2}" type="presParOf" srcId="{BEEF33F9-7C1E-4CBB-BE9C-DB2D2A3F3005}" destId="{1476467A-741D-4221-9F77-4C901F01F881}" srcOrd="0" destOrd="0" presId="urn:microsoft.com/office/officeart/2008/layout/HorizontalMultiLevelHierarchy"/>
    <dgm:cxn modelId="{2B5F1265-887B-4B71-BF4E-A7502DF62EE4}" type="presParOf" srcId="{7CC92388-62AB-4DD3-996E-4E6824EE1C9F}" destId="{95C6A4DE-9968-49BF-8CED-5BAC7BFFDD1A}" srcOrd="9" destOrd="0" presId="urn:microsoft.com/office/officeart/2008/layout/HorizontalMultiLevelHierarchy"/>
    <dgm:cxn modelId="{A43FD782-4582-45DF-9388-F6C12F38EA03}" type="presParOf" srcId="{95C6A4DE-9968-49BF-8CED-5BAC7BFFDD1A}" destId="{2821544F-B093-4BB0-9A0D-B02C9FA0BB39}" srcOrd="0" destOrd="0" presId="urn:microsoft.com/office/officeart/2008/layout/HorizontalMultiLevelHierarchy"/>
    <dgm:cxn modelId="{AB4847B1-E2F7-43AE-BEFB-CE5C80C3D3DC}" type="presParOf" srcId="{95C6A4DE-9968-49BF-8CED-5BAC7BFFDD1A}" destId="{30A56225-3F53-4EAC-AECA-D359FEC324C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D83DF40E-9FB2-4EE9-B39C-77DBF75E29BB}" type="doc">
      <dgm:prSet loTypeId="urn:microsoft.com/office/officeart/2005/8/layout/cycle8" loCatId="cycle" qsTypeId="urn:microsoft.com/office/officeart/2005/8/quickstyle/3d1" qsCatId="3D" csTypeId="urn:microsoft.com/office/officeart/2005/8/colors/colorful4" csCatId="colorful" phldr="1"/>
      <dgm:spPr/>
    </dgm:pt>
    <dgm:pt modelId="{766FFE8B-2B22-40FD-AB6C-773D9839DE9C}">
      <dgm:prSet phldrT="[Текст]" custT="1"/>
      <dgm:spPr/>
      <dgm:t>
        <a:bodyPr/>
        <a:lstStyle/>
        <a:p>
          <a:r>
            <a:rPr lang="ru-RU" sz="2000" b="1" dirty="0" smtClean="0">
              <a:solidFill>
                <a:schemeClr val="tx1">
                  <a:lumMod val="95000"/>
                  <a:lumOff val="5000"/>
                </a:schemeClr>
              </a:solidFill>
              <a:effectLst>
                <a:outerShdw blurRad="38100" dist="38100" dir="2700000" algn="tl">
                  <a:srgbClr val="000000">
                    <a:alpha val="43137"/>
                  </a:srgbClr>
                </a:outerShdw>
              </a:effectLst>
            </a:rPr>
            <a:t>ГЕНЕРАЦИЯ ИДЕЙ</a:t>
          </a:r>
          <a:endParaRPr lang="ru-RU" sz="2000" b="1" dirty="0">
            <a:solidFill>
              <a:schemeClr val="tx1">
                <a:lumMod val="95000"/>
                <a:lumOff val="5000"/>
              </a:schemeClr>
            </a:solidFill>
            <a:effectLst>
              <a:outerShdw blurRad="38100" dist="38100" dir="2700000" algn="tl">
                <a:srgbClr val="000000">
                  <a:alpha val="43137"/>
                </a:srgbClr>
              </a:outerShdw>
            </a:effectLst>
          </a:endParaRPr>
        </a:p>
      </dgm:t>
    </dgm:pt>
    <dgm:pt modelId="{E7B79B3E-5CF9-4667-B200-867D3A5FC86E}" type="parTrans" cxnId="{9D073F79-19DB-48DE-8A4E-7885D64F1916}">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0C7505FE-E34C-4407-98D8-DE9244D1A871}" type="sibTrans" cxnId="{9D073F79-19DB-48DE-8A4E-7885D64F1916}">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64D5A131-6CB0-43CA-87A1-C4D21A50B7C7}">
      <dgm:prSet custT="1"/>
      <dgm:spPr/>
      <dgm:t>
        <a:bodyPr/>
        <a:lstStyle/>
        <a:p>
          <a:r>
            <a:rPr lang="ru-RU" sz="2000" b="1"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ПОСТАНОВКА ПРОБЛЕМЫ</a:t>
          </a:r>
          <a:endParaRPr lang="ru-RU" sz="2000" b="1"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gm:t>
    </dgm:pt>
    <dgm:pt modelId="{250EA467-B92D-4449-994B-44304C708DD0}" type="parTrans" cxnId="{9F942CA2-160B-499C-95F8-842ECC28641E}">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E879AFEF-0077-4D99-8259-6C900ED2201D}" type="sibTrans" cxnId="{9F942CA2-160B-499C-95F8-842ECC28641E}">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2928F6E6-6BC0-4C3B-AE51-485554DD87FB}">
      <dgm:prSet custT="1"/>
      <dgm:spPr/>
      <dgm:t>
        <a:bodyPr/>
        <a:lstStyle/>
        <a:p>
          <a:r>
            <a:rPr lang="ru-RU" sz="2400" b="1"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АНАЛИЗ</a:t>
          </a:r>
          <a:endParaRPr lang="ru-RU" sz="24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gm:t>
    </dgm:pt>
    <dgm:pt modelId="{C608C1D5-94A5-470C-A362-4E1A31ECFE2C}" type="sibTrans" cxnId="{D7AA5588-A8B4-4AE2-B722-EE69EFE3CE21}">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4E45E0F3-6174-485C-982C-0A142F838687}" type="parTrans" cxnId="{D7AA5588-A8B4-4AE2-B722-EE69EFE3CE21}">
      <dgm:prSet/>
      <dgm:spPr/>
      <dgm:t>
        <a:bodyPr/>
        <a:lstStyle/>
        <a:p>
          <a:endParaRPr lang="ru-RU">
            <a:solidFill>
              <a:schemeClr val="tx1">
                <a:lumMod val="95000"/>
                <a:lumOff val="5000"/>
              </a:schemeClr>
            </a:solidFill>
            <a:effectLst>
              <a:outerShdw blurRad="38100" dist="38100" dir="2700000" algn="tl">
                <a:srgbClr val="000000">
                  <a:alpha val="43137"/>
                </a:srgbClr>
              </a:outerShdw>
            </a:effectLst>
          </a:endParaRPr>
        </a:p>
      </dgm:t>
    </dgm:pt>
    <dgm:pt modelId="{4AF57C78-3D91-4B27-8674-37FF9A1C06C4}" type="pres">
      <dgm:prSet presAssocID="{D83DF40E-9FB2-4EE9-B39C-77DBF75E29BB}" presName="compositeShape" presStyleCnt="0">
        <dgm:presLayoutVars>
          <dgm:chMax val="7"/>
          <dgm:dir/>
          <dgm:resizeHandles val="exact"/>
        </dgm:presLayoutVars>
      </dgm:prSet>
      <dgm:spPr/>
    </dgm:pt>
    <dgm:pt modelId="{635EFA7A-F1E2-4230-BB14-EDF87470BB9F}" type="pres">
      <dgm:prSet presAssocID="{D83DF40E-9FB2-4EE9-B39C-77DBF75E29BB}" presName="wedge1" presStyleLbl="node1" presStyleIdx="0" presStyleCnt="3"/>
      <dgm:spPr/>
      <dgm:t>
        <a:bodyPr/>
        <a:lstStyle/>
        <a:p>
          <a:endParaRPr lang="ru-RU"/>
        </a:p>
      </dgm:t>
    </dgm:pt>
    <dgm:pt modelId="{1D8BE623-0558-433F-8182-A2C9D2B61576}" type="pres">
      <dgm:prSet presAssocID="{D83DF40E-9FB2-4EE9-B39C-77DBF75E29BB}" presName="dummy1a" presStyleCnt="0"/>
      <dgm:spPr/>
    </dgm:pt>
    <dgm:pt modelId="{4300AFAF-49BD-48DA-9BC1-E1927B3023CE}" type="pres">
      <dgm:prSet presAssocID="{D83DF40E-9FB2-4EE9-B39C-77DBF75E29BB}" presName="dummy1b" presStyleCnt="0"/>
      <dgm:spPr/>
    </dgm:pt>
    <dgm:pt modelId="{0E24CD5B-8ED4-4884-829A-2AFDCE5EC35F}" type="pres">
      <dgm:prSet presAssocID="{D83DF40E-9FB2-4EE9-B39C-77DBF75E29BB}" presName="wedge1Tx" presStyleLbl="node1" presStyleIdx="0" presStyleCnt="3">
        <dgm:presLayoutVars>
          <dgm:chMax val="0"/>
          <dgm:chPref val="0"/>
          <dgm:bulletEnabled val="1"/>
        </dgm:presLayoutVars>
      </dgm:prSet>
      <dgm:spPr/>
      <dgm:t>
        <a:bodyPr/>
        <a:lstStyle/>
        <a:p>
          <a:endParaRPr lang="ru-RU"/>
        </a:p>
      </dgm:t>
    </dgm:pt>
    <dgm:pt modelId="{A4E33216-BEE7-48DE-9A3C-FC6A7453564F}" type="pres">
      <dgm:prSet presAssocID="{D83DF40E-9FB2-4EE9-B39C-77DBF75E29BB}" presName="wedge2" presStyleLbl="node1" presStyleIdx="1" presStyleCnt="3"/>
      <dgm:spPr/>
      <dgm:t>
        <a:bodyPr/>
        <a:lstStyle/>
        <a:p>
          <a:endParaRPr lang="ru-RU"/>
        </a:p>
      </dgm:t>
    </dgm:pt>
    <dgm:pt modelId="{DD2D6D96-3057-476B-9F42-132A742FF49E}" type="pres">
      <dgm:prSet presAssocID="{D83DF40E-9FB2-4EE9-B39C-77DBF75E29BB}" presName="dummy2a" presStyleCnt="0"/>
      <dgm:spPr/>
    </dgm:pt>
    <dgm:pt modelId="{1C1060C2-C67B-4782-A205-A51CACBACCBA}" type="pres">
      <dgm:prSet presAssocID="{D83DF40E-9FB2-4EE9-B39C-77DBF75E29BB}" presName="dummy2b" presStyleCnt="0"/>
      <dgm:spPr/>
    </dgm:pt>
    <dgm:pt modelId="{8EC14CC1-B64A-4611-A9CF-4722678D7CD9}" type="pres">
      <dgm:prSet presAssocID="{D83DF40E-9FB2-4EE9-B39C-77DBF75E29BB}" presName="wedge2Tx" presStyleLbl="node1" presStyleIdx="1" presStyleCnt="3">
        <dgm:presLayoutVars>
          <dgm:chMax val="0"/>
          <dgm:chPref val="0"/>
          <dgm:bulletEnabled val="1"/>
        </dgm:presLayoutVars>
      </dgm:prSet>
      <dgm:spPr/>
      <dgm:t>
        <a:bodyPr/>
        <a:lstStyle/>
        <a:p>
          <a:endParaRPr lang="ru-RU"/>
        </a:p>
      </dgm:t>
    </dgm:pt>
    <dgm:pt modelId="{45AE7456-1C87-4AA4-B219-56DE24AFF2FF}" type="pres">
      <dgm:prSet presAssocID="{D83DF40E-9FB2-4EE9-B39C-77DBF75E29BB}" presName="wedge3" presStyleLbl="node1" presStyleIdx="2" presStyleCnt="3"/>
      <dgm:spPr/>
      <dgm:t>
        <a:bodyPr/>
        <a:lstStyle/>
        <a:p>
          <a:endParaRPr lang="ru-RU"/>
        </a:p>
      </dgm:t>
    </dgm:pt>
    <dgm:pt modelId="{7A65BDC1-0B50-43DA-A22E-DE71EC200C36}" type="pres">
      <dgm:prSet presAssocID="{D83DF40E-9FB2-4EE9-B39C-77DBF75E29BB}" presName="dummy3a" presStyleCnt="0"/>
      <dgm:spPr/>
    </dgm:pt>
    <dgm:pt modelId="{C4FD12AE-38F1-4359-9192-258595B08B37}" type="pres">
      <dgm:prSet presAssocID="{D83DF40E-9FB2-4EE9-B39C-77DBF75E29BB}" presName="dummy3b" presStyleCnt="0"/>
      <dgm:spPr/>
    </dgm:pt>
    <dgm:pt modelId="{A3429D07-1320-4112-A3DE-DB17E36121E7}" type="pres">
      <dgm:prSet presAssocID="{D83DF40E-9FB2-4EE9-B39C-77DBF75E29BB}" presName="wedge3Tx" presStyleLbl="node1" presStyleIdx="2" presStyleCnt="3">
        <dgm:presLayoutVars>
          <dgm:chMax val="0"/>
          <dgm:chPref val="0"/>
          <dgm:bulletEnabled val="1"/>
        </dgm:presLayoutVars>
      </dgm:prSet>
      <dgm:spPr/>
      <dgm:t>
        <a:bodyPr/>
        <a:lstStyle/>
        <a:p>
          <a:endParaRPr lang="ru-RU"/>
        </a:p>
      </dgm:t>
    </dgm:pt>
    <dgm:pt modelId="{91DE7B08-863C-47C7-AEF8-DC07F9792200}" type="pres">
      <dgm:prSet presAssocID="{0C7505FE-E34C-4407-98D8-DE9244D1A871}" presName="arrowWedge1" presStyleLbl="fgSibTrans2D1" presStyleIdx="0" presStyleCnt="3"/>
      <dgm:spPr/>
    </dgm:pt>
    <dgm:pt modelId="{7EAD7FDF-E4C1-44AC-BEA9-0B122B86D934}" type="pres">
      <dgm:prSet presAssocID="{C608C1D5-94A5-470C-A362-4E1A31ECFE2C}" presName="arrowWedge2" presStyleLbl="fgSibTrans2D1" presStyleIdx="1" presStyleCnt="3"/>
      <dgm:spPr/>
    </dgm:pt>
    <dgm:pt modelId="{06ABA55B-B4F4-40CC-A9E6-AF2EF11FA65D}" type="pres">
      <dgm:prSet presAssocID="{E879AFEF-0077-4D99-8259-6C900ED2201D}" presName="arrowWedge3" presStyleLbl="fgSibTrans2D1" presStyleIdx="2" presStyleCnt="3"/>
      <dgm:spPr/>
    </dgm:pt>
  </dgm:ptLst>
  <dgm:cxnLst>
    <dgm:cxn modelId="{D7AA5588-A8B4-4AE2-B722-EE69EFE3CE21}" srcId="{D83DF40E-9FB2-4EE9-B39C-77DBF75E29BB}" destId="{2928F6E6-6BC0-4C3B-AE51-485554DD87FB}" srcOrd="1" destOrd="0" parTransId="{4E45E0F3-6174-485C-982C-0A142F838687}" sibTransId="{C608C1D5-94A5-470C-A362-4E1A31ECFE2C}"/>
    <dgm:cxn modelId="{659E98E5-9E00-46B1-802A-93679893C2D8}" type="presOf" srcId="{2928F6E6-6BC0-4C3B-AE51-485554DD87FB}" destId="{A4E33216-BEE7-48DE-9A3C-FC6A7453564F}" srcOrd="0" destOrd="0" presId="urn:microsoft.com/office/officeart/2005/8/layout/cycle8"/>
    <dgm:cxn modelId="{B6058651-8AFC-44E0-B86A-721F1C7565ED}" type="presOf" srcId="{766FFE8B-2B22-40FD-AB6C-773D9839DE9C}" destId="{0E24CD5B-8ED4-4884-829A-2AFDCE5EC35F}" srcOrd="1" destOrd="0" presId="urn:microsoft.com/office/officeart/2005/8/layout/cycle8"/>
    <dgm:cxn modelId="{799D9F44-FF3B-4096-8371-EBFA48D51C55}" type="presOf" srcId="{64D5A131-6CB0-43CA-87A1-C4D21A50B7C7}" destId="{45AE7456-1C87-4AA4-B219-56DE24AFF2FF}" srcOrd="0" destOrd="0" presId="urn:microsoft.com/office/officeart/2005/8/layout/cycle8"/>
    <dgm:cxn modelId="{9D073F79-19DB-48DE-8A4E-7885D64F1916}" srcId="{D83DF40E-9FB2-4EE9-B39C-77DBF75E29BB}" destId="{766FFE8B-2B22-40FD-AB6C-773D9839DE9C}" srcOrd="0" destOrd="0" parTransId="{E7B79B3E-5CF9-4667-B200-867D3A5FC86E}" sibTransId="{0C7505FE-E34C-4407-98D8-DE9244D1A871}"/>
    <dgm:cxn modelId="{231C23A7-781C-4705-BE84-D8883C71A024}" type="presOf" srcId="{64D5A131-6CB0-43CA-87A1-C4D21A50B7C7}" destId="{A3429D07-1320-4112-A3DE-DB17E36121E7}" srcOrd="1" destOrd="0" presId="urn:microsoft.com/office/officeart/2005/8/layout/cycle8"/>
    <dgm:cxn modelId="{80C198C3-B978-49ED-9014-5366EDFC04FE}" type="presOf" srcId="{D83DF40E-9FB2-4EE9-B39C-77DBF75E29BB}" destId="{4AF57C78-3D91-4B27-8674-37FF9A1C06C4}" srcOrd="0" destOrd="0" presId="urn:microsoft.com/office/officeart/2005/8/layout/cycle8"/>
    <dgm:cxn modelId="{0CE9698B-5365-46FF-B225-86D041B42C2C}" type="presOf" srcId="{766FFE8B-2B22-40FD-AB6C-773D9839DE9C}" destId="{635EFA7A-F1E2-4230-BB14-EDF87470BB9F}" srcOrd="0" destOrd="0" presId="urn:microsoft.com/office/officeart/2005/8/layout/cycle8"/>
    <dgm:cxn modelId="{1E4945FD-E4B0-44AF-8F4A-1155348E8C43}" type="presOf" srcId="{2928F6E6-6BC0-4C3B-AE51-485554DD87FB}" destId="{8EC14CC1-B64A-4611-A9CF-4722678D7CD9}" srcOrd="1" destOrd="0" presId="urn:microsoft.com/office/officeart/2005/8/layout/cycle8"/>
    <dgm:cxn modelId="{9F942CA2-160B-499C-95F8-842ECC28641E}" srcId="{D83DF40E-9FB2-4EE9-B39C-77DBF75E29BB}" destId="{64D5A131-6CB0-43CA-87A1-C4D21A50B7C7}" srcOrd="2" destOrd="0" parTransId="{250EA467-B92D-4449-994B-44304C708DD0}" sibTransId="{E879AFEF-0077-4D99-8259-6C900ED2201D}"/>
    <dgm:cxn modelId="{1C6492A8-B9F4-47BD-A1AA-D7E0ED23FDE2}" type="presParOf" srcId="{4AF57C78-3D91-4B27-8674-37FF9A1C06C4}" destId="{635EFA7A-F1E2-4230-BB14-EDF87470BB9F}" srcOrd="0" destOrd="0" presId="urn:microsoft.com/office/officeart/2005/8/layout/cycle8"/>
    <dgm:cxn modelId="{575CC428-0942-4D18-B149-AFFD3E5FF938}" type="presParOf" srcId="{4AF57C78-3D91-4B27-8674-37FF9A1C06C4}" destId="{1D8BE623-0558-433F-8182-A2C9D2B61576}" srcOrd="1" destOrd="0" presId="urn:microsoft.com/office/officeart/2005/8/layout/cycle8"/>
    <dgm:cxn modelId="{7FBB696A-444D-4855-8067-091722644815}" type="presParOf" srcId="{4AF57C78-3D91-4B27-8674-37FF9A1C06C4}" destId="{4300AFAF-49BD-48DA-9BC1-E1927B3023CE}" srcOrd="2" destOrd="0" presId="urn:microsoft.com/office/officeart/2005/8/layout/cycle8"/>
    <dgm:cxn modelId="{1FCE35F1-63FD-4E01-B176-559C27FC2FFF}" type="presParOf" srcId="{4AF57C78-3D91-4B27-8674-37FF9A1C06C4}" destId="{0E24CD5B-8ED4-4884-829A-2AFDCE5EC35F}" srcOrd="3" destOrd="0" presId="urn:microsoft.com/office/officeart/2005/8/layout/cycle8"/>
    <dgm:cxn modelId="{4B29B0C9-5917-4E55-9F9E-338A9F826B80}" type="presParOf" srcId="{4AF57C78-3D91-4B27-8674-37FF9A1C06C4}" destId="{A4E33216-BEE7-48DE-9A3C-FC6A7453564F}" srcOrd="4" destOrd="0" presId="urn:microsoft.com/office/officeart/2005/8/layout/cycle8"/>
    <dgm:cxn modelId="{FDAFD644-6882-4E50-A076-9DA61182DEFB}" type="presParOf" srcId="{4AF57C78-3D91-4B27-8674-37FF9A1C06C4}" destId="{DD2D6D96-3057-476B-9F42-132A742FF49E}" srcOrd="5" destOrd="0" presId="urn:microsoft.com/office/officeart/2005/8/layout/cycle8"/>
    <dgm:cxn modelId="{3AC19145-443C-4DC4-929F-7E23522CB522}" type="presParOf" srcId="{4AF57C78-3D91-4B27-8674-37FF9A1C06C4}" destId="{1C1060C2-C67B-4782-A205-A51CACBACCBA}" srcOrd="6" destOrd="0" presId="urn:microsoft.com/office/officeart/2005/8/layout/cycle8"/>
    <dgm:cxn modelId="{C462BDB4-1BB7-4ABF-8809-E2186B5F2D06}" type="presParOf" srcId="{4AF57C78-3D91-4B27-8674-37FF9A1C06C4}" destId="{8EC14CC1-B64A-4611-A9CF-4722678D7CD9}" srcOrd="7" destOrd="0" presId="urn:microsoft.com/office/officeart/2005/8/layout/cycle8"/>
    <dgm:cxn modelId="{9342230F-5562-4C18-9D6F-C7D44FAAF06C}" type="presParOf" srcId="{4AF57C78-3D91-4B27-8674-37FF9A1C06C4}" destId="{45AE7456-1C87-4AA4-B219-56DE24AFF2FF}" srcOrd="8" destOrd="0" presId="urn:microsoft.com/office/officeart/2005/8/layout/cycle8"/>
    <dgm:cxn modelId="{63895CF6-D1AB-485E-9616-857F978DD3D9}" type="presParOf" srcId="{4AF57C78-3D91-4B27-8674-37FF9A1C06C4}" destId="{7A65BDC1-0B50-43DA-A22E-DE71EC200C36}" srcOrd="9" destOrd="0" presId="urn:microsoft.com/office/officeart/2005/8/layout/cycle8"/>
    <dgm:cxn modelId="{7E4F6FA6-9B48-4A0D-8CAC-B7E9458B4C83}" type="presParOf" srcId="{4AF57C78-3D91-4B27-8674-37FF9A1C06C4}" destId="{C4FD12AE-38F1-4359-9192-258595B08B37}" srcOrd="10" destOrd="0" presId="urn:microsoft.com/office/officeart/2005/8/layout/cycle8"/>
    <dgm:cxn modelId="{E8D98AE4-4CEA-4257-B298-90BEFE9498A2}" type="presParOf" srcId="{4AF57C78-3D91-4B27-8674-37FF9A1C06C4}" destId="{A3429D07-1320-4112-A3DE-DB17E36121E7}" srcOrd="11" destOrd="0" presId="urn:microsoft.com/office/officeart/2005/8/layout/cycle8"/>
    <dgm:cxn modelId="{23D5507B-933C-4A21-8FE7-5F0D79425425}" type="presParOf" srcId="{4AF57C78-3D91-4B27-8674-37FF9A1C06C4}" destId="{91DE7B08-863C-47C7-AEF8-DC07F9792200}" srcOrd="12" destOrd="0" presId="urn:microsoft.com/office/officeart/2005/8/layout/cycle8"/>
    <dgm:cxn modelId="{AF34A5F0-12D0-4AC5-ACBD-1262ECAA5D49}" type="presParOf" srcId="{4AF57C78-3D91-4B27-8674-37FF9A1C06C4}" destId="{7EAD7FDF-E4C1-44AC-BEA9-0B122B86D934}" srcOrd="13" destOrd="0" presId="urn:microsoft.com/office/officeart/2005/8/layout/cycle8"/>
    <dgm:cxn modelId="{447EAC6A-E043-4A18-B6CA-C9072B7EC4E8}" type="presParOf" srcId="{4AF57C78-3D91-4B27-8674-37FF9A1C06C4}" destId="{06ABA55B-B4F4-40CC-A9E6-AF2EF11FA65D}"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E6E9A4-2062-42D4-8A92-DE80D24A0818}">
      <dsp:nvSpPr>
        <dsp:cNvPr id="0" name=""/>
        <dsp:cNvSpPr/>
      </dsp:nvSpPr>
      <dsp:spPr>
        <a:xfrm>
          <a:off x="1986589" y="191449"/>
          <a:ext cx="3799539" cy="131952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414C8E-E928-4667-AC63-AE30A581454A}">
      <dsp:nvSpPr>
        <dsp:cNvPr id="0" name=""/>
        <dsp:cNvSpPr/>
      </dsp:nvSpPr>
      <dsp:spPr>
        <a:xfrm>
          <a:off x="3645993" y="3437771"/>
          <a:ext cx="736344" cy="471260"/>
        </a:xfrm>
        <a:prstGeom prst="downArrow">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2CBD0786-2FCA-4E4A-A0D0-7025EAD48232}">
      <dsp:nvSpPr>
        <dsp:cNvPr id="0" name=""/>
        <dsp:cNvSpPr/>
      </dsp:nvSpPr>
      <dsp:spPr>
        <a:xfrm>
          <a:off x="2125021" y="3799539"/>
          <a:ext cx="3534455" cy="8836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РЕЗУЛЬТАТ</a:t>
          </a:r>
          <a:endParaRPr lang="ru-RU" sz="1800" b="1"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125021" y="3799539"/>
        <a:ext cx="3534455" cy="883613"/>
      </dsp:txXfrm>
    </dsp:sp>
    <dsp:sp modelId="{3B807796-E919-4D6F-A9C8-D753B3FE56A3}">
      <dsp:nvSpPr>
        <dsp:cNvPr id="0" name=""/>
        <dsp:cNvSpPr/>
      </dsp:nvSpPr>
      <dsp:spPr>
        <a:xfrm>
          <a:off x="3063257" y="1612889"/>
          <a:ext cx="1934849" cy="1325420"/>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ПРОБЛЕМА</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3346609" y="1806992"/>
        <a:ext cx="1368145" cy="937214"/>
      </dsp:txXfrm>
    </dsp:sp>
    <dsp:sp modelId="{D4EEAB16-F880-49D4-8383-EE4A4FA27DEA}">
      <dsp:nvSpPr>
        <dsp:cNvPr id="0" name=""/>
        <dsp:cNvSpPr/>
      </dsp:nvSpPr>
      <dsp:spPr>
        <a:xfrm>
          <a:off x="2020926" y="402877"/>
          <a:ext cx="1951708" cy="1111855"/>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Генерация идей</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2306747" y="565704"/>
        <a:ext cx="1380066" cy="786201"/>
      </dsp:txXfrm>
    </dsp:sp>
    <dsp:sp modelId="{002AC5F9-43A2-4E59-91A7-412C7E23F3BA}">
      <dsp:nvSpPr>
        <dsp:cNvPr id="0" name=""/>
        <dsp:cNvSpPr/>
      </dsp:nvSpPr>
      <dsp:spPr>
        <a:xfrm>
          <a:off x="3881879" y="357159"/>
          <a:ext cx="1954213" cy="1203296"/>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ru-RU" sz="1800" b="0" kern="12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Анализ идей</a:t>
          </a:r>
          <a:endParaRPr lang="ru-RU" sz="1800" b="0" kern="1200"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168067" y="533378"/>
        <a:ext cx="1381837" cy="850858"/>
      </dsp:txXfrm>
    </dsp:sp>
    <dsp:sp modelId="{4D9AEF8E-5EF9-47C9-877E-1BF706FF34F8}">
      <dsp:nvSpPr>
        <dsp:cNvPr id="0" name=""/>
        <dsp:cNvSpPr/>
      </dsp:nvSpPr>
      <dsp:spPr>
        <a:xfrm>
          <a:off x="1930974" y="76923"/>
          <a:ext cx="4123531" cy="3298824"/>
        </a:xfrm>
        <a:prstGeom prst="funnel">
          <a:avLst/>
        </a:prstGeom>
        <a:solidFill>
          <a:schemeClr val="lt1">
            <a:alpha val="4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EF33F9-7C1E-4CBB-BE9C-DB2D2A3F3005}">
      <dsp:nvSpPr>
        <dsp:cNvPr id="0" name=""/>
        <dsp:cNvSpPr/>
      </dsp:nvSpPr>
      <dsp:spPr>
        <a:xfrm>
          <a:off x="1115238" y="2934268"/>
          <a:ext cx="649284" cy="2442167"/>
        </a:xfrm>
        <a:custGeom>
          <a:avLst/>
          <a:gdLst/>
          <a:ahLst/>
          <a:cxnLst/>
          <a:rect l="0" t="0" r="0" b="0"/>
          <a:pathLst>
            <a:path>
              <a:moveTo>
                <a:pt x="0" y="0"/>
              </a:moveTo>
              <a:lnTo>
                <a:pt x="324642" y="0"/>
              </a:lnTo>
              <a:lnTo>
                <a:pt x="324642" y="2442167"/>
              </a:lnTo>
              <a:lnTo>
                <a:pt x="649284" y="2442167"/>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latin typeface="Times New Roman" panose="02020603050405020304" pitchFamily="18" charset="0"/>
            <a:cs typeface="Times New Roman" panose="02020603050405020304" pitchFamily="18" charset="0"/>
          </a:endParaRPr>
        </a:p>
      </dsp:txBody>
      <dsp:txXfrm>
        <a:off x="1376706" y="4092177"/>
        <a:ext cx="126350" cy="126350"/>
      </dsp:txXfrm>
    </dsp:sp>
    <dsp:sp modelId="{C334B2B1-885E-4984-B748-DFDE66EE859E}">
      <dsp:nvSpPr>
        <dsp:cNvPr id="0" name=""/>
        <dsp:cNvSpPr/>
      </dsp:nvSpPr>
      <dsp:spPr>
        <a:xfrm>
          <a:off x="1115238" y="2934268"/>
          <a:ext cx="649284" cy="1221083"/>
        </a:xfrm>
        <a:custGeom>
          <a:avLst/>
          <a:gdLst/>
          <a:ahLst/>
          <a:cxnLst/>
          <a:rect l="0" t="0" r="0" b="0"/>
          <a:pathLst>
            <a:path>
              <a:moveTo>
                <a:pt x="0" y="0"/>
              </a:moveTo>
              <a:lnTo>
                <a:pt x="324642" y="0"/>
              </a:lnTo>
              <a:lnTo>
                <a:pt x="324642" y="1221083"/>
              </a:lnTo>
              <a:lnTo>
                <a:pt x="649284" y="1221083"/>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05306" y="3510236"/>
        <a:ext cx="69148" cy="69148"/>
      </dsp:txXfrm>
    </dsp:sp>
    <dsp:sp modelId="{3151EC2F-1451-4074-A30D-EC0C9C408549}">
      <dsp:nvSpPr>
        <dsp:cNvPr id="0" name=""/>
        <dsp:cNvSpPr/>
      </dsp:nvSpPr>
      <dsp:spPr>
        <a:xfrm>
          <a:off x="1115238" y="2888548"/>
          <a:ext cx="649284" cy="91440"/>
        </a:xfrm>
        <a:custGeom>
          <a:avLst/>
          <a:gdLst/>
          <a:ahLst/>
          <a:cxnLst/>
          <a:rect l="0" t="0" r="0" b="0"/>
          <a:pathLst>
            <a:path>
              <a:moveTo>
                <a:pt x="0" y="45720"/>
              </a:moveTo>
              <a:lnTo>
                <a:pt x="649284" y="4572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23649" y="2918036"/>
        <a:ext cx="32464" cy="32464"/>
      </dsp:txXfrm>
    </dsp:sp>
    <dsp:sp modelId="{E7856AFC-F615-4301-B5EE-7631FC2FAFBA}">
      <dsp:nvSpPr>
        <dsp:cNvPr id="0" name=""/>
        <dsp:cNvSpPr/>
      </dsp:nvSpPr>
      <dsp:spPr>
        <a:xfrm>
          <a:off x="1115238" y="1713184"/>
          <a:ext cx="649284" cy="1221083"/>
        </a:xfrm>
        <a:custGeom>
          <a:avLst/>
          <a:gdLst/>
          <a:ahLst/>
          <a:cxnLst/>
          <a:rect l="0" t="0" r="0" b="0"/>
          <a:pathLst>
            <a:path>
              <a:moveTo>
                <a:pt x="0" y="1221083"/>
              </a:moveTo>
              <a:lnTo>
                <a:pt x="324642" y="1221083"/>
              </a:lnTo>
              <a:lnTo>
                <a:pt x="324642" y="0"/>
              </a:lnTo>
              <a:lnTo>
                <a:pt x="649284" y="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latin typeface="Times New Roman" panose="02020603050405020304" pitchFamily="18" charset="0"/>
            <a:cs typeface="Times New Roman" panose="02020603050405020304" pitchFamily="18" charset="0"/>
          </a:endParaRPr>
        </a:p>
      </dsp:txBody>
      <dsp:txXfrm>
        <a:off x="1405306" y="2289152"/>
        <a:ext cx="69148" cy="69148"/>
      </dsp:txXfrm>
    </dsp:sp>
    <dsp:sp modelId="{F894D308-B28B-4E5B-A2EB-9F53DF9F1459}">
      <dsp:nvSpPr>
        <dsp:cNvPr id="0" name=""/>
        <dsp:cNvSpPr/>
      </dsp:nvSpPr>
      <dsp:spPr>
        <a:xfrm>
          <a:off x="1115238" y="492100"/>
          <a:ext cx="649284" cy="2442167"/>
        </a:xfrm>
        <a:custGeom>
          <a:avLst/>
          <a:gdLst/>
          <a:ahLst/>
          <a:cxnLst/>
          <a:rect l="0" t="0" r="0" b="0"/>
          <a:pathLst>
            <a:path>
              <a:moveTo>
                <a:pt x="0" y="2442167"/>
              </a:moveTo>
              <a:lnTo>
                <a:pt x="324642" y="2442167"/>
              </a:lnTo>
              <a:lnTo>
                <a:pt x="324642" y="0"/>
              </a:lnTo>
              <a:lnTo>
                <a:pt x="649284" y="0"/>
              </a:lnTo>
            </a:path>
          </a:pathLst>
        </a:custGeom>
        <a:noFill/>
        <a:ln w="2222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ru-RU" sz="900" kern="1200">
            <a:latin typeface="Times New Roman" panose="02020603050405020304" pitchFamily="18" charset="0"/>
            <a:cs typeface="Times New Roman" panose="02020603050405020304" pitchFamily="18" charset="0"/>
          </a:endParaRPr>
        </a:p>
      </dsp:txBody>
      <dsp:txXfrm>
        <a:off x="1376706" y="1650009"/>
        <a:ext cx="126350" cy="126350"/>
      </dsp:txXfrm>
    </dsp:sp>
    <dsp:sp modelId="{C494647D-FABB-4B7F-8686-568271F12C96}">
      <dsp:nvSpPr>
        <dsp:cNvPr id="0" name=""/>
        <dsp:cNvSpPr/>
      </dsp:nvSpPr>
      <dsp:spPr>
        <a:xfrm rot="16200000">
          <a:off x="-1686693" y="2703039"/>
          <a:ext cx="5141406" cy="462458"/>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ru-RU" sz="2800" b="1" kern="1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ЗАДАЧИ</a:t>
          </a:r>
          <a:endParaRPr lang="ru-RU" sz="2800" b="1"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686693" y="2703039"/>
        <a:ext cx="5141406" cy="462458"/>
      </dsp:txXfrm>
    </dsp:sp>
    <dsp:sp modelId="{A0128926-6A7F-403C-A59C-1D1F6CAF402A}">
      <dsp:nvSpPr>
        <dsp:cNvPr id="0" name=""/>
        <dsp:cNvSpPr/>
      </dsp:nvSpPr>
      <dsp:spPr>
        <a:xfrm>
          <a:off x="1764523" y="3667"/>
          <a:ext cx="7924151"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Творческое усвоение необходимого материала</a:t>
          </a:r>
          <a:endParaRPr lang="ru-RU" sz="1900" kern="1200" dirty="0">
            <a:latin typeface="Times New Roman" panose="02020603050405020304" pitchFamily="18" charset="0"/>
            <a:cs typeface="Times New Roman" panose="02020603050405020304" pitchFamily="18" charset="0"/>
          </a:endParaRPr>
        </a:p>
      </dsp:txBody>
      <dsp:txXfrm>
        <a:off x="1764523" y="3667"/>
        <a:ext cx="7924151" cy="976867"/>
      </dsp:txXfrm>
    </dsp:sp>
    <dsp:sp modelId="{CBFDCED2-CFB0-4373-B01E-65B6F8C52A88}">
      <dsp:nvSpPr>
        <dsp:cNvPr id="0" name=""/>
        <dsp:cNvSpPr/>
      </dsp:nvSpPr>
      <dsp:spPr>
        <a:xfrm>
          <a:off x="1764523" y="1224750"/>
          <a:ext cx="7893328"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Связь теоретических знаний с практикой</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1224750"/>
        <a:ext cx="7893328" cy="976867"/>
      </dsp:txXfrm>
    </dsp:sp>
    <dsp:sp modelId="{EB63EC50-1EB0-475A-9A2D-84A56DC43ED1}">
      <dsp:nvSpPr>
        <dsp:cNvPr id="0" name=""/>
        <dsp:cNvSpPr/>
      </dsp:nvSpPr>
      <dsp:spPr>
        <a:xfrm>
          <a:off x="1764523" y="2445834"/>
          <a:ext cx="7880255"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Активизация познавательной активности педагогов</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2445834"/>
        <a:ext cx="7880255" cy="976867"/>
      </dsp:txXfrm>
    </dsp:sp>
    <dsp:sp modelId="{1A67533C-CBE9-491F-A7E6-2A0D3E8BD88F}">
      <dsp:nvSpPr>
        <dsp:cNvPr id="0" name=""/>
        <dsp:cNvSpPr/>
      </dsp:nvSpPr>
      <dsp:spPr>
        <a:xfrm>
          <a:off x="1764523" y="3666918"/>
          <a:ext cx="7890892"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Формирование способности концентрировать внимание и мыслительные усилия на решении актуальной задачи</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3666918"/>
        <a:ext cx="7890892" cy="976867"/>
      </dsp:txXfrm>
    </dsp:sp>
    <dsp:sp modelId="{2821544F-B093-4BB0-9A0D-B02C9FA0BB39}">
      <dsp:nvSpPr>
        <dsp:cNvPr id="0" name=""/>
        <dsp:cNvSpPr/>
      </dsp:nvSpPr>
      <dsp:spPr>
        <a:xfrm>
          <a:off x="1764523" y="4888002"/>
          <a:ext cx="7880255" cy="976867"/>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altLang="ru-RU" sz="1900" kern="1200" dirty="0" smtClean="0">
              <a:solidFill>
                <a:srgbClr val="000000"/>
              </a:solidFill>
              <a:latin typeface="Comic Sans MS" pitchFamily="66" charset="0"/>
            </a:rPr>
            <a:t>Развитие умения обсуждать и согласовывать                предложенные вопросы</a:t>
          </a:r>
          <a:endParaRPr lang="ru-RU" sz="1900" kern="1200" dirty="0">
            <a:latin typeface="Times New Roman" panose="02020603050405020304" pitchFamily="18" charset="0"/>
            <a:ea typeface="Calibri" panose="020F0502020204030204" pitchFamily="34" charset="0"/>
            <a:cs typeface="Times New Roman" panose="02020603050405020304" pitchFamily="18" charset="0"/>
          </a:endParaRPr>
        </a:p>
      </dsp:txBody>
      <dsp:txXfrm>
        <a:off x="1764523" y="4888002"/>
        <a:ext cx="7880255" cy="9768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5EFA7A-F1E2-4230-BB14-EDF87470BB9F}">
      <dsp:nvSpPr>
        <dsp:cNvPr id="0" name=""/>
        <dsp:cNvSpPr/>
      </dsp:nvSpPr>
      <dsp:spPr>
        <a:xfrm>
          <a:off x="2246348" y="379128"/>
          <a:ext cx="4899500" cy="4899500"/>
        </a:xfrm>
        <a:prstGeom prst="pie">
          <a:avLst>
            <a:gd name="adj1" fmla="val 16200000"/>
            <a:gd name="adj2" fmla="val 1800000"/>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tx1">
                  <a:lumMod val="95000"/>
                  <a:lumOff val="5000"/>
                </a:schemeClr>
              </a:solidFill>
              <a:effectLst>
                <a:outerShdw blurRad="38100" dist="38100" dir="2700000" algn="tl">
                  <a:srgbClr val="000000">
                    <a:alpha val="43137"/>
                  </a:srgbClr>
                </a:outerShdw>
              </a:effectLst>
            </a:rPr>
            <a:t>ГЕНЕРАЦИЯ ИДЕЙ</a:t>
          </a:r>
          <a:endParaRPr lang="ru-RU" sz="2000" b="1" kern="1200" dirty="0">
            <a:solidFill>
              <a:schemeClr val="tx1">
                <a:lumMod val="95000"/>
                <a:lumOff val="5000"/>
              </a:schemeClr>
            </a:solidFill>
            <a:effectLst>
              <a:outerShdw blurRad="38100" dist="38100" dir="2700000" algn="tl">
                <a:srgbClr val="000000">
                  <a:alpha val="43137"/>
                </a:srgbClr>
              </a:outerShdw>
            </a:effectLst>
          </a:endParaRPr>
        </a:p>
      </dsp:txBody>
      <dsp:txXfrm>
        <a:off x="4828501" y="1417355"/>
        <a:ext cx="1749821" cy="1458184"/>
      </dsp:txXfrm>
    </dsp:sp>
    <dsp:sp modelId="{A4E33216-BEE7-48DE-9A3C-FC6A7453564F}">
      <dsp:nvSpPr>
        <dsp:cNvPr id="0" name=""/>
        <dsp:cNvSpPr/>
      </dsp:nvSpPr>
      <dsp:spPr>
        <a:xfrm>
          <a:off x="2145441" y="554110"/>
          <a:ext cx="4899500" cy="4899500"/>
        </a:xfrm>
        <a:prstGeom prst="pie">
          <a:avLst>
            <a:gd name="adj1" fmla="val 1800000"/>
            <a:gd name="adj2" fmla="val 9000000"/>
          </a:avLst>
        </a:prstGeom>
        <a:gradFill rotWithShape="0">
          <a:gsLst>
            <a:gs pos="0">
              <a:schemeClr val="accent4">
                <a:hueOff val="-1188603"/>
                <a:satOff val="21780"/>
                <a:lumOff val="2745"/>
                <a:alphaOff val="0"/>
                <a:tint val="98000"/>
                <a:lumMod val="110000"/>
              </a:schemeClr>
            </a:gs>
            <a:gs pos="84000">
              <a:schemeClr val="accent4">
                <a:hueOff val="-1188603"/>
                <a:satOff val="21780"/>
                <a:lumOff val="2745"/>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ru-RU" sz="2400" b="1" kern="1200"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АНАЛИЗ</a:t>
          </a:r>
          <a:endParaRPr lang="ru-RU" sz="2400" kern="12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sp:txBody>
      <dsp:txXfrm>
        <a:off x="3311989" y="3732952"/>
        <a:ext cx="2624732" cy="1283202"/>
      </dsp:txXfrm>
    </dsp:sp>
    <dsp:sp modelId="{45AE7456-1C87-4AA4-B219-56DE24AFF2FF}">
      <dsp:nvSpPr>
        <dsp:cNvPr id="0" name=""/>
        <dsp:cNvSpPr/>
      </dsp:nvSpPr>
      <dsp:spPr>
        <a:xfrm>
          <a:off x="2044535" y="379128"/>
          <a:ext cx="4899500" cy="4899500"/>
        </a:xfrm>
        <a:prstGeom prst="pie">
          <a:avLst>
            <a:gd name="adj1" fmla="val 9000000"/>
            <a:gd name="adj2" fmla="val 16200000"/>
          </a:avLst>
        </a:prstGeom>
        <a:gradFill rotWithShape="0">
          <a:gsLst>
            <a:gs pos="0">
              <a:schemeClr val="accent4">
                <a:hueOff val="-2377205"/>
                <a:satOff val="43560"/>
                <a:lumOff val="5490"/>
                <a:alphaOff val="0"/>
                <a:tint val="98000"/>
                <a:lumMod val="110000"/>
              </a:schemeClr>
            </a:gs>
            <a:gs pos="84000">
              <a:schemeClr val="accent4">
                <a:hueOff val="-2377205"/>
                <a:satOff val="43560"/>
                <a:lumOff val="549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b="1" kern="1200" dirty="0" smtClean="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ПОСТАНОВКА ПРОБЛЕМЫ</a:t>
          </a:r>
          <a:endParaRPr lang="ru-RU" sz="2000" b="1" kern="1200" dirty="0">
            <a:solidFill>
              <a:schemeClr val="tx1">
                <a:lumMod val="95000"/>
                <a:lumOff val="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dsp:txBody>
      <dsp:txXfrm>
        <a:off x="2612060" y="1417355"/>
        <a:ext cx="1749821" cy="1458184"/>
      </dsp:txXfrm>
    </dsp:sp>
    <dsp:sp modelId="{91DE7B08-863C-47C7-AEF8-DC07F9792200}">
      <dsp:nvSpPr>
        <dsp:cNvPr id="0" name=""/>
        <dsp:cNvSpPr/>
      </dsp:nvSpPr>
      <dsp:spPr>
        <a:xfrm>
          <a:off x="1943449" y="75825"/>
          <a:ext cx="5506105" cy="5506105"/>
        </a:xfrm>
        <a:prstGeom prst="circularArrow">
          <a:avLst>
            <a:gd name="adj1" fmla="val 5085"/>
            <a:gd name="adj2" fmla="val 327528"/>
            <a:gd name="adj3" fmla="val 1472472"/>
            <a:gd name="adj4" fmla="val 16199432"/>
            <a:gd name="adj5" fmla="val 5932"/>
          </a:avLst>
        </a:prstGeom>
        <a:gradFill rotWithShape="0">
          <a:gsLst>
            <a:gs pos="0">
              <a:schemeClr val="accent4">
                <a:hueOff val="0"/>
                <a:satOff val="0"/>
                <a:lumOff val="0"/>
                <a:alphaOff val="0"/>
                <a:tint val="98000"/>
                <a:lumMod val="110000"/>
              </a:schemeClr>
            </a:gs>
            <a:gs pos="84000">
              <a:schemeClr val="accent4">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7EAD7FDF-E4C1-44AC-BEA9-0B122B86D934}">
      <dsp:nvSpPr>
        <dsp:cNvPr id="0" name=""/>
        <dsp:cNvSpPr/>
      </dsp:nvSpPr>
      <dsp:spPr>
        <a:xfrm>
          <a:off x="1842139" y="250497"/>
          <a:ext cx="5506105" cy="5506105"/>
        </a:xfrm>
        <a:prstGeom prst="circularArrow">
          <a:avLst>
            <a:gd name="adj1" fmla="val 5085"/>
            <a:gd name="adj2" fmla="val 327528"/>
            <a:gd name="adj3" fmla="val 8671970"/>
            <a:gd name="adj4" fmla="val 1800502"/>
            <a:gd name="adj5" fmla="val 5932"/>
          </a:avLst>
        </a:prstGeom>
        <a:gradFill rotWithShape="0">
          <a:gsLst>
            <a:gs pos="0">
              <a:schemeClr val="accent4">
                <a:hueOff val="-1188603"/>
                <a:satOff val="21780"/>
                <a:lumOff val="2745"/>
                <a:alphaOff val="0"/>
                <a:tint val="98000"/>
                <a:lumMod val="110000"/>
              </a:schemeClr>
            </a:gs>
            <a:gs pos="84000">
              <a:schemeClr val="accent4">
                <a:hueOff val="-1188603"/>
                <a:satOff val="21780"/>
                <a:lumOff val="2745"/>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6ABA55B-B4F4-40CC-A9E6-AF2EF11FA65D}">
      <dsp:nvSpPr>
        <dsp:cNvPr id="0" name=""/>
        <dsp:cNvSpPr/>
      </dsp:nvSpPr>
      <dsp:spPr>
        <a:xfrm>
          <a:off x="1740828" y="75825"/>
          <a:ext cx="5506105" cy="5506105"/>
        </a:xfrm>
        <a:prstGeom prst="circularArrow">
          <a:avLst>
            <a:gd name="adj1" fmla="val 5085"/>
            <a:gd name="adj2" fmla="val 327528"/>
            <a:gd name="adj3" fmla="val 15873039"/>
            <a:gd name="adj4" fmla="val 9000000"/>
            <a:gd name="adj5" fmla="val 5932"/>
          </a:avLst>
        </a:prstGeom>
        <a:gradFill rotWithShape="0">
          <a:gsLst>
            <a:gs pos="0">
              <a:schemeClr val="accent4">
                <a:hueOff val="-2377205"/>
                <a:satOff val="43560"/>
                <a:lumOff val="5490"/>
                <a:alphaOff val="0"/>
                <a:tint val="98000"/>
                <a:lumMod val="110000"/>
              </a:schemeClr>
            </a:gs>
            <a:gs pos="84000">
              <a:schemeClr val="accent4">
                <a:hueOff val="-2377205"/>
                <a:satOff val="43560"/>
                <a:lumOff val="5490"/>
                <a:alphaOff val="0"/>
                <a:shade val="90000"/>
                <a:lumMod val="88000"/>
              </a:schemeClr>
            </a:gs>
          </a:gsLst>
          <a:lin ang="5400000" scaled="0"/>
        </a:gradFill>
        <a:ln>
          <a:noFill/>
        </a:ln>
        <a:effectLst>
          <a:outerShdw blurRad="38100" dist="25400" dir="5400000" rotWithShape="0">
            <a:srgbClr val="000000">
              <a:alpha val="55000"/>
            </a:srgbClr>
          </a:outerShdw>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65402D-87D2-4BFC-823F-304039F7DF8A}" type="datetimeFigureOut">
              <a:rPr lang="ru-RU" smtClean="0"/>
              <a:pPr/>
              <a:t>05.04.2022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6E023-5169-4C47-B360-ACF864E7F229}" type="slidenum">
              <a:rPr lang="ru-RU" smtClean="0"/>
              <a:pPr/>
              <a:t>‹#›</a:t>
            </a:fld>
            <a:endParaRPr lang="ru-RU"/>
          </a:p>
        </p:txBody>
      </p:sp>
    </p:spTree>
    <p:extLst>
      <p:ext uri="{BB962C8B-B14F-4D97-AF65-F5344CB8AC3E}">
        <p14:creationId xmlns:p14="http://schemas.microsoft.com/office/powerpoint/2010/main" val="3825808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B66E023-5169-4C47-B360-ACF864E7F229}" type="slidenum">
              <a:rPr lang="ru-RU" smtClean="0"/>
              <a:pPr/>
              <a:t>8</a:t>
            </a:fld>
            <a:endParaRPr lang="ru-RU"/>
          </a:p>
        </p:txBody>
      </p:sp>
    </p:spTree>
    <p:extLst>
      <p:ext uri="{BB962C8B-B14F-4D97-AF65-F5344CB8AC3E}">
        <p14:creationId xmlns:p14="http://schemas.microsoft.com/office/powerpoint/2010/main" val="1783809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CF4C54B-FF11-46F7-8A88-8F875AF92568}" type="datetimeFigureOut">
              <a:rPr lang="ru-RU" smtClean="0"/>
              <a:pPr/>
              <a:t>05.04.2022</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1570842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282408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CF4C54B-FF11-46F7-8A88-8F875AF92568}" type="datetimeFigureOut">
              <a:rPr lang="ru-RU" smtClean="0"/>
              <a:pPr/>
              <a:t>05.04.2022</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2423618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4156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CF4C54B-FF11-46F7-8A88-8F875AF92568}" type="datetimeFigureOut">
              <a:rPr lang="ru-RU" smtClean="0"/>
              <a:pPr/>
              <a:t>05.04.2022</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1435420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1611452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517753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2606192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3930931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CF4C54B-FF11-46F7-8A88-8F875AF92568}" type="datetimeFigureOut">
              <a:rPr lang="ru-RU" smtClean="0"/>
              <a:pPr/>
              <a:t>05.04.2022</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C3B5F24-386D-47D2-9E5B-AC2223FCAABE}" type="slidenum">
              <a:rPr lang="ru-RU" smtClean="0"/>
              <a:pPr/>
              <a:t>‹#›</a:t>
            </a:fld>
            <a:endParaRPr lang="ru-RU"/>
          </a:p>
        </p:txBody>
      </p:sp>
    </p:spTree>
    <p:extLst>
      <p:ext uri="{BB962C8B-B14F-4D97-AF65-F5344CB8AC3E}">
        <p14:creationId xmlns:p14="http://schemas.microsoft.com/office/powerpoint/2010/main" val="686488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CF4C54B-FF11-46F7-8A88-8F875AF92568}" type="datetimeFigureOut">
              <a:rPr lang="ru-RU" smtClean="0"/>
              <a:pPr/>
              <a:t>05.04.2022</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3B5F24-386D-47D2-9E5B-AC2223FCAABE}" type="slidenum">
              <a:rPr lang="ru-RU" smtClean="0"/>
              <a:pPr/>
              <a:t>‹#›</a:t>
            </a:fld>
            <a:endParaRPr lang="ru-RU"/>
          </a:p>
        </p:txBody>
      </p:sp>
    </p:spTree>
    <p:extLst>
      <p:ext uri="{BB962C8B-B14F-4D97-AF65-F5344CB8AC3E}">
        <p14:creationId xmlns:p14="http://schemas.microsoft.com/office/powerpoint/2010/main" val="140402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CF4C54B-FF11-46F7-8A88-8F875AF92568}" type="datetimeFigureOut">
              <a:rPr lang="ru-RU" smtClean="0"/>
              <a:pPr/>
              <a:t>05.04.2022</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C3B5F24-386D-47D2-9E5B-AC2223FCAABE}" type="slidenum">
              <a:rPr lang="ru-RU" smtClean="0"/>
              <a:pPr/>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4400672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3.xml"/><Relationship Id="rId7" Type="http://schemas.openxmlformats.org/officeDocument/2006/relationships/slide" Target="slide2.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slide" Target="slide14.xml"/><Relationship Id="rId7" Type="http://schemas.openxmlformats.org/officeDocument/2006/relationships/slide" Target="slide1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slide" Target="slide16.xml"/><Relationship Id="rId4" Type="http://schemas.openxmlformats.org/officeDocument/2006/relationships/slide" Target="slide15.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rgbClr val="92D050"/>
          </a:fgClr>
          <a:bgClr>
            <a:schemeClr val="bg1"/>
          </a:bgClr>
        </a:pattFill>
        <a:effectLst/>
      </p:bgPr>
    </p:bg>
    <p:spTree>
      <p:nvGrpSpPr>
        <p:cNvPr id="1" name=""/>
        <p:cNvGrpSpPr/>
        <p:nvPr/>
      </p:nvGrpSpPr>
      <p:grpSpPr>
        <a:xfrm>
          <a:off x="0" y="0"/>
          <a:ext cx="0" cy="0"/>
          <a:chOff x="0" y="0"/>
          <a:chExt cx="0" cy="0"/>
        </a:xfrm>
      </p:grpSpPr>
      <p:sp>
        <p:nvSpPr>
          <p:cNvPr id="2" name="Прямоугольник 1"/>
          <p:cNvSpPr/>
          <p:nvPr/>
        </p:nvSpPr>
        <p:spPr>
          <a:xfrm>
            <a:off x="969816" y="1851976"/>
            <a:ext cx="10584873" cy="2463495"/>
          </a:xfrm>
          <a:prstGeom prst="rect">
            <a:avLst/>
          </a:prstGeom>
        </p:spPr>
        <p:txBody>
          <a:bodyPr wrap="square">
            <a:spAutoFit/>
          </a:bodyPr>
          <a:lstStyle/>
          <a:p>
            <a:pPr lvl="0" algn="ctr">
              <a:lnSpc>
                <a:spcPct val="107000"/>
              </a:lnSpc>
            </a:pPr>
            <a:r>
              <a:rPr lang="ru-RU" altLang="ru-RU" sz="3600" b="1" dirty="0" smtClean="0">
                <a:solidFill>
                  <a:srgbClr val="7030A0"/>
                </a:solidFill>
                <a:latin typeface="Comic Sans MS" pitchFamily="66" charset="0"/>
              </a:rPr>
              <a:t>ИНТЕРАКТИВНАЯ </a:t>
            </a:r>
            <a:r>
              <a:rPr lang="ru-RU" altLang="ru-RU" sz="3600" b="1" dirty="0">
                <a:solidFill>
                  <a:srgbClr val="7030A0"/>
                </a:solidFill>
                <a:latin typeface="Comic Sans MS" pitchFamily="66" charset="0"/>
              </a:rPr>
              <a:t>ТЕХНОЛОГИЯ «МОЗГОВОЙ ШТУРМ» </a:t>
            </a:r>
          </a:p>
          <a:p>
            <a:pPr lvl="0" algn="ctr">
              <a:lnSpc>
                <a:spcPct val="107000"/>
              </a:lnSpc>
            </a:pPr>
            <a:r>
              <a:rPr lang="ru-RU" altLang="ru-RU" sz="3600" b="1" dirty="0">
                <a:solidFill>
                  <a:srgbClr val="7030A0"/>
                </a:solidFill>
                <a:latin typeface="Comic Sans MS" pitchFamily="66" charset="0"/>
              </a:rPr>
              <a:t>В РАБОТЕ С ПЕДАГОГАМИ ДОУ»</a:t>
            </a:r>
          </a:p>
          <a:p>
            <a:pPr algn="ctr">
              <a:lnSpc>
                <a:spcPct val="107000"/>
              </a:lnSpc>
              <a:spcAft>
                <a:spcPts val="0"/>
              </a:spcAft>
            </a:pPr>
            <a:r>
              <a:rPr lang="ru-RU" sz="3600" b="1" dirty="0" smtClean="0">
                <a:effectLst>
                  <a:outerShdw blurRad="38100" dist="38100" dir="2700000" algn="tl">
                    <a:srgbClr val="000000">
                      <a:alpha val="43137"/>
                    </a:srgbClr>
                  </a:outerShdw>
                </a:effectLst>
                <a:latin typeface="Times New Roman" panose="02020603050405020304" pitchFamily="18" charset="0"/>
                <a:ea typeface="TimesNewRoman"/>
                <a:cs typeface="Times New Roman" panose="02020603050405020304" pitchFamily="18" charset="0"/>
              </a:rPr>
              <a:t> </a:t>
            </a:r>
            <a:endParaRPr lang="ru-RU"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256307" y="492072"/>
            <a:ext cx="12011892" cy="981423"/>
          </a:xfrm>
          <a:prstGeom prst="rect">
            <a:avLst/>
          </a:prstGeom>
        </p:spPr>
        <p:txBody>
          <a:bodyPr wrap="square">
            <a:spAutoFit/>
          </a:bodyPr>
          <a:lstStyle/>
          <a:p>
            <a:pPr algn="ctr">
              <a:lnSpc>
                <a:spcPct val="107000"/>
              </a:lnSpc>
              <a:spcAft>
                <a:spcPts val="0"/>
              </a:spcAft>
            </a:pPr>
            <a:r>
              <a:rPr lang="ru-RU" b="1" dirty="0" smtClean="0">
                <a:latin typeface="Times New Roman" panose="02020603050405020304" pitchFamily="18" charset="0"/>
                <a:ea typeface="TimesNewRoman"/>
                <a:cs typeface="Times New Roman" panose="02020603050405020304" pitchFamily="18" charset="0"/>
              </a:rPr>
              <a:t>МУНИЦИПАЛЬНОЕ ДОШКОЛЬНОЕ АВТОНОМНОЕ УЧРЕЖДЕНИЕ</a:t>
            </a:r>
          </a:p>
          <a:p>
            <a:pPr algn="ctr">
              <a:lnSpc>
                <a:spcPct val="107000"/>
              </a:lnSpc>
              <a:spcAft>
                <a:spcPts val="0"/>
              </a:spcAft>
            </a:pPr>
            <a:r>
              <a:rPr lang="ru-RU" b="1" dirty="0" smtClean="0">
                <a:latin typeface="Times New Roman" panose="02020603050405020304" pitchFamily="18" charset="0"/>
                <a:ea typeface="TimesNewRoman"/>
                <a:cs typeface="Times New Roman" panose="02020603050405020304" pitchFamily="18" charset="0"/>
              </a:rPr>
              <a:t> «ДЕТСКИЙ САД № 99 КОМБИНИРОВАННОГО ВИДА «ДОМОВЕНОК» Г.ОРСКА»</a:t>
            </a:r>
            <a:endParaRPr lang="ru-RU" sz="1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dirty="0">
                <a:latin typeface="Times New Roman" panose="02020603050405020304" pitchFamily="18" charset="0"/>
                <a:ea typeface="TimesNewRoman"/>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2971801" y="4908262"/>
            <a:ext cx="9053946" cy="685059"/>
          </a:xfrm>
          <a:prstGeom prst="rect">
            <a:avLst/>
          </a:prstGeom>
        </p:spPr>
        <p:txBody>
          <a:bodyPr wrap="square">
            <a:spAutoFit/>
          </a:bodyPr>
          <a:lstStyle/>
          <a:p>
            <a:pPr algn="r">
              <a:lnSpc>
                <a:spcPct val="107000"/>
              </a:lnSpc>
            </a:pPr>
            <a:r>
              <a:rPr lang="ru-RU"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Старший воспитатель </a:t>
            </a:r>
            <a:r>
              <a:rPr lang="ru-RU" dirty="0">
                <a:latin typeface="Times New Roman" panose="02020603050405020304" pitchFamily="18" charset="0"/>
                <a:ea typeface="Calibri" panose="020F0502020204030204" pitchFamily="34" charset="0"/>
                <a:cs typeface="Times New Roman" panose="02020603050405020304" pitchFamily="18" charset="0"/>
              </a:rPr>
              <a:t>ВКК</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pPr>
            <a:r>
              <a:rPr lang="ru-RU" dirty="0" smtClean="0">
                <a:latin typeface="Times New Roman" panose="02020603050405020304" pitchFamily="18" charset="0"/>
                <a:ea typeface="Calibri" panose="020F0502020204030204" pitchFamily="34" charset="0"/>
                <a:cs typeface="Times New Roman" panose="02020603050405020304" pitchFamily="18" charset="0"/>
              </a:rPr>
              <a:t>Л.П. Федосеева </a:t>
            </a:r>
          </a:p>
        </p:txBody>
      </p:sp>
      <p:sp>
        <p:nvSpPr>
          <p:cNvPr id="5" name="Прямоугольник 4"/>
          <p:cNvSpPr/>
          <p:nvPr/>
        </p:nvSpPr>
        <p:spPr>
          <a:xfrm>
            <a:off x="5018419" y="6282652"/>
            <a:ext cx="1441036" cy="374077"/>
          </a:xfrm>
          <a:prstGeom prst="rect">
            <a:avLst/>
          </a:prstGeom>
        </p:spPr>
        <p:txBody>
          <a:bodyPr wrap="none">
            <a:spAutoFit/>
          </a:bodyPr>
          <a:lstStyle/>
          <a:p>
            <a:pPr algn="ctr">
              <a:lnSpc>
                <a:spcPct val="107000"/>
              </a:lnSpc>
              <a:spcAft>
                <a:spcPts val="0"/>
              </a:spcAft>
            </a:pPr>
            <a:r>
              <a:rPr lang="ru-RU" b="1" dirty="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г</a:t>
            </a:r>
            <a:r>
              <a:rPr lang="ru-RU" b="1" dirty="0" smtClean="0">
                <a:solidFill>
                  <a:schemeClr val="tx1">
                    <a:lumMod val="95000"/>
                    <a:lumOff val="5000"/>
                  </a:schemeClr>
                </a:solidFill>
                <a:latin typeface="Times New Roman" panose="02020603050405020304" pitchFamily="18" charset="0"/>
                <a:ea typeface="Calibri" panose="020F0502020204030204" pitchFamily="34" charset="0"/>
                <a:cs typeface="Times New Roman" panose="02020603050405020304" pitchFamily="18" charset="0"/>
              </a:rPr>
              <a:t>. Орск 2022</a:t>
            </a:r>
            <a:endParaRPr lang="ru-RU" sz="1400" b="1" dirty="0">
              <a:solidFill>
                <a:schemeClr val="tx1">
                  <a:lumMod val="95000"/>
                  <a:lumOff val="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4669750" y="4389120"/>
            <a:ext cx="2360046" cy="1828800"/>
          </a:xfrm>
          <a:prstGeom prst="rect">
            <a:avLst/>
          </a:prstGeom>
          <a:noFill/>
        </p:spPr>
      </p:pic>
    </p:spTree>
    <p:extLst>
      <p:ext uri="{BB962C8B-B14F-4D97-AF65-F5344CB8AC3E}">
        <p14:creationId xmlns:p14="http://schemas.microsoft.com/office/powerpoint/2010/main" val="1035985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574224" y="1079983"/>
            <a:ext cx="8229600" cy="602133"/>
          </a:xfrm>
        </p:spPr>
        <p:txBody>
          <a:bodyPr>
            <a:normAutofit fontScale="90000"/>
          </a:bodyPr>
          <a:lstStyle/>
          <a:p>
            <a:r>
              <a:rPr lang="ru-RU" sz="4000" dirty="0" smtClean="0"/>
              <a:t>ПРЕДВАРИТЕЛЬНАЯ ПОДГОТОВКА</a:t>
            </a:r>
            <a:endParaRPr lang="ru-RU" sz="4000" dirty="0"/>
          </a:p>
        </p:txBody>
      </p:sp>
      <p:sp>
        <p:nvSpPr>
          <p:cNvPr id="3" name="Содержимое 2"/>
          <p:cNvSpPr>
            <a:spLocks noGrp="1"/>
          </p:cNvSpPr>
          <p:nvPr>
            <p:ph idx="1"/>
          </p:nvPr>
        </p:nvSpPr>
        <p:spPr>
          <a:xfrm>
            <a:off x="1356360" y="357167"/>
            <a:ext cx="9738360" cy="5768997"/>
          </a:xfrm>
        </p:spPr>
        <p:txBody>
          <a:bodyPr>
            <a:normAutofit/>
          </a:bodyPr>
          <a:lstStyle/>
          <a:p>
            <a:pPr algn="ctr">
              <a:buNone/>
            </a:pPr>
            <a:r>
              <a:rPr lang="ru-RU" sz="2800" b="1" dirty="0" smtClean="0">
                <a:solidFill>
                  <a:schemeClr val="tx1"/>
                </a:solidFill>
                <a:latin typeface="Comic Sans MS" panose="030F0702030302020204" pitchFamily="66" charset="0"/>
              </a:rPr>
              <a:t>Всем участникам мозгового штурма следует готовиться к нему заранее. Задача штурма должна быть озвучена минимум за 2-3 дня до его проведения. За это время участники смогут неплохо обдумать стоящую перед ними проблему и уже в самом начале штурма предложить несколько интересных идей.</a:t>
            </a:r>
            <a:endParaRPr lang="ru-RU" sz="2800" dirty="0"/>
          </a:p>
        </p:txBody>
      </p:sp>
      <p:pic>
        <p:nvPicPr>
          <p:cNvPr id="5"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5852160" y="5059680"/>
            <a:ext cx="1586852" cy="1441144"/>
          </a:xfrm>
          <a:prstGeom prst="rect">
            <a:avLst/>
          </a:prstGeom>
          <a:noFill/>
        </p:spPr>
      </p:pic>
    </p:spTree>
    <p:extLst>
      <p:ext uri="{BB962C8B-B14F-4D97-AF65-F5344CB8AC3E}">
        <p14:creationId xmlns:p14="http://schemas.microsoft.com/office/powerpoint/2010/main" val="579192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981200" y="1682116"/>
            <a:ext cx="8229600" cy="4444048"/>
          </a:xfrm>
        </p:spPr>
        <p:txBody>
          <a:bodyPr>
            <a:normAutofit/>
          </a:bodyPr>
          <a:lstStyle/>
          <a:p>
            <a:pPr algn="ctr">
              <a:buNone/>
            </a:pPr>
            <a:r>
              <a:rPr lang="ru-RU" sz="3600" b="1" dirty="0" smtClean="0">
                <a:solidFill>
                  <a:srgbClr val="7030A0"/>
                </a:solidFill>
                <a:latin typeface="Comic Sans MS" panose="030F0702030302020204" pitchFamily="66" charset="0"/>
              </a:rPr>
              <a:t>Много участников</a:t>
            </a:r>
            <a:endParaRPr lang="ru-RU" sz="3600" b="1" dirty="0" smtClean="0">
              <a:solidFill>
                <a:schemeClr val="tx1"/>
              </a:solidFill>
              <a:latin typeface="Comic Sans MS" panose="030F0702030302020204" pitchFamily="66" charset="0"/>
            </a:endParaRPr>
          </a:p>
          <a:p>
            <a:pPr algn="ctr">
              <a:buNone/>
            </a:pPr>
            <a:r>
              <a:rPr lang="ru-RU" sz="2800" b="1" dirty="0" smtClean="0">
                <a:solidFill>
                  <a:schemeClr val="tx1"/>
                </a:solidFill>
                <a:latin typeface="Comic Sans MS" panose="030F0702030302020204" pitchFamily="66" charset="0"/>
              </a:rPr>
              <a:t>Чтобы мозговой штурм прошёл максимально эффективно нужно приглашать для участия в нём как можно больше людей, предлагающих, соответственно, больше идей – результаты от такого подхода могут быть очень неожиданными.</a:t>
            </a:r>
            <a:endParaRPr lang="ru-RU" sz="2800" dirty="0"/>
          </a:p>
        </p:txBody>
      </p:sp>
      <p:pic>
        <p:nvPicPr>
          <p:cNvPr id="5"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5836920" y="5612766"/>
            <a:ext cx="1539240" cy="1245233"/>
          </a:xfrm>
          <a:prstGeom prst="rect">
            <a:avLst/>
          </a:prstGeom>
          <a:noFill/>
        </p:spPr>
      </p:pic>
    </p:spTree>
    <p:extLst>
      <p:ext uri="{BB962C8B-B14F-4D97-AF65-F5344CB8AC3E}">
        <p14:creationId xmlns:p14="http://schemas.microsoft.com/office/powerpoint/2010/main" val="572521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411480" y="1767841"/>
            <a:ext cx="11292840" cy="4831080"/>
          </a:xfrm>
        </p:spPr>
        <p:txBody>
          <a:bodyPr>
            <a:normAutofit/>
          </a:bodyPr>
          <a:lstStyle/>
          <a:p>
            <a:pPr algn="ctr">
              <a:buNone/>
            </a:pPr>
            <a:r>
              <a:rPr lang="ru-RU" sz="3600" b="1" dirty="0" smtClean="0">
                <a:solidFill>
                  <a:srgbClr val="7030A0"/>
                </a:solidFill>
                <a:latin typeface="Comic Sans MS" panose="030F0702030302020204" pitchFamily="66" charset="0"/>
              </a:rPr>
              <a:t>Уточнение поставленной задачи</a:t>
            </a:r>
            <a:r>
              <a:rPr lang="ru-RU" sz="3600" b="1" dirty="0" smtClean="0">
                <a:solidFill>
                  <a:schemeClr val="tx1"/>
                </a:solidFill>
                <a:latin typeface="Comic Sans MS" panose="030F0702030302020204" pitchFamily="66" charset="0"/>
              </a:rPr>
              <a:t> </a:t>
            </a:r>
          </a:p>
          <a:p>
            <a:pPr algn="ctr">
              <a:buNone/>
            </a:pPr>
            <a:r>
              <a:rPr lang="ru-RU" sz="2800" b="1" dirty="0" smtClean="0">
                <a:solidFill>
                  <a:schemeClr val="tx1"/>
                </a:solidFill>
                <a:latin typeface="Comic Sans MS" panose="030F0702030302020204" pitchFamily="66" charset="0"/>
              </a:rPr>
              <a:t>Перед началом штурма рекомендуется отвести некоторое время на дополнительное уточнение исследуемой проблемы. Это позволит ещё раз настроить всех «на одну волну», удостовериться в том, что все участники стараются решить одну и ту же задачу и ещё раз убедиться, что она поставлена верно.</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187006" y="5394960"/>
            <a:ext cx="1517314" cy="1463040"/>
          </a:xfrm>
          <a:prstGeom prst="rect">
            <a:avLst/>
          </a:prstGeom>
          <a:noFill/>
        </p:spPr>
      </p:pic>
    </p:spTree>
    <p:extLst>
      <p:ext uri="{BB962C8B-B14F-4D97-AF65-F5344CB8AC3E}">
        <p14:creationId xmlns:p14="http://schemas.microsoft.com/office/powerpoint/2010/main" val="820662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371600" y="2007848"/>
            <a:ext cx="9470726" cy="4392951"/>
          </a:xfrm>
        </p:spPr>
        <p:txBody>
          <a:bodyPr>
            <a:normAutofit lnSpcReduction="10000"/>
          </a:bodyPr>
          <a:lstStyle/>
          <a:p>
            <a:pPr algn="ctr">
              <a:buNone/>
            </a:pPr>
            <a:r>
              <a:rPr lang="ru-RU" sz="3600" b="1" dirty="0" smtClean="0">
                <a:solidFill>
                  <a:srgbClr val="7030A0"/>
                </a:solidFill>
                <a:latin typeface="Comic Sans MS" panose="030F0702030302020204" pitchFamily="66" charset="0"/>
              </a:rPr>
              <a:t>Записи</a:t>
            </a:r>
            <a:r>
              <a:rPr lang="ru-RU" sz="3600" b="1" dirty="0" smtClean="0">
                <a:solidFill>
                  <a:schemeClr val="tx1"/>
                </a:solidFill>
                <a:latin typeface="Comic Sans MS" panose="030F0702030302020204" pitchFamily="66" charset="0"/>
              </a:rPr>
              <a:t> </a:t>
            </a:r>
          </a:p>
          <a:p>
            <a:pPr algn="ctr">
              <a:buNone/>
            </a:pPr>
            <a:r>
              <a:rPr lang="ru-RU" b="1" dirty="0" smtClean="0">
                <a:solidFill>
                  <a:schemeClr val="tx1"/>
                </a:solidFill>
                <a:latin typeface="Comic Sans MS" panose="030F0702030302020204" pitchFamily="66" charset="0"/>
              </a:rPr>
              <a:t>	</a:t>
            </a:r>
            <a:r>
              <a:rPr lang="ru-RU" sz="2800" b="1" dirty="0" smtClean="0">
                <a:solidFill>
                  <a:schemeClr val="tx1"/>
                </a:solidFill>
                <a:latin typeface="Comic Sans MS" panose="030F0702030302020204" pitchFamily="66" charset="0"/>
              </a:rPr>
              <a:t>На протяжении всей «игры нужно непременно вести записи и делать пометки. Причём, делать это должен каждый участник. Данную задачу, конечно, может выполнять и один ведущий, но он в любом случае может что-то упустить, пропустить, не заметить. Если же фиксировать идеи будут все, то и итоговый список решений и идей будет максимально полным и объективным.</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842326" y="5566418"/>
            <a:ext cx="1000132" cy="1026794"/>
          </a:xfrm>
          <a:prstGeom prst="rect">
            <a:avLst/>
          </a:prstGeom>
          <a:noFill/>
        </p:spPr>
      </p:pic>
    </p:spTree>
    <p:extLst>
      <p:ext uri="{BB962C8B-B14F-4D97-AF65-F5344CB8AC3E}">
        <p14:creationId xmlns:p14="http://schemas.microsoft.com/office/powerpoint/2010/main" val="21182350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2042160" y="1658280"/>
            <a:ext cx="8229600" cy="5000660"/>
          </a:xfrm>
        </p:spPr>
        <p:txBody>
          <a:bodyPr>
            <a:normAutofit fontScale="92500" lnSpcReduction="20000"/>
          </a:bodyPr>
          <a:lstStyle/>
          <a:p>
            <a:pPr algn="ctr">
              <a:buNone/>
            </a:pPr>
            <a:r>
              <a:rPr lang="ru-RU" sz="3600" b="1" dirty="0" smtClean="0">
                <a:solidFill>
                  <a:srgbClr val="7030A0"/>
                </a:solidFill>
                <a:latin typeface="Comic Sans MS" panose="030F0702030302020204" pitchFamily="66" charset="0"/>
              </a:rPr>
              <a:t>Никакой критики</a:t>
            </a:r>
            <a:r>
              <a:rPr lang="ru-RU" sz="3600" b="1" dirty="0" smtClean="0">
                <a:solidFill>
                  <a:schemeClr val="tx1"/>
                </a:solidFill>
                <a:latin typeface="Comic Sans MS" panose="030F0702030302020204" pitchFamily="66" charset="0"/>
              </a:rPr>
              <a:t> </a:t>
            </a:r>
          </a:p>
          <a:p>
            <a:pPr algn="ctr">
              <a:buNone/>
            </a:pPr>
            <a:r>
              <a:rPr lang="ru-RU" sz="2800" b="1" dirty="0" smtClean="0">
                <a:solidFill>
                  <a:schemeClr val="tx1"/>
                </a:solidFill>
                <a:latin typeface="Comic Sans MS" panose="030F0702030302020204" pitchFamily="66" charset="0"/>
              </a:rPr>
              <a:t>Этот пункт уже входит в основные правила проведения мозгового штурма, но о нём следует упомянуть ещё раз. Ни в коем случае не отвергайте предлагающиеся идеи, какими бы нелепыми или фантастическими они не казались. Зачастую именно они, переработанные, дополненные и приближённые к реальности, являются теми решениями, ради которых и устраивается мозговой штурм. К тому же, критика всегда действует на людей подавляющим образом, а допускать этого во время штурма категорически не рекомендуется.</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949006" y="5632146"/>
            <a:ext cx="1000132" cy="1026794"/>
          </a:xfrm>
          <a:prstGeom prst="rect">
            <a:avLst/>
          </a:prstGeom>
          <a:noFill/>
        </p:spPr>
      </p:pic>
    </p:spTree>
    <p:extLst>
      <p:ext uri="{BB962C8B-B14F-4D97-AF65-F5344CB8AC3E}">
        <p14:creationId xmlns:p14="http://schemas.microsoft.com/office/powerpoint/2010/main" val="14228381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203960" y="1876405"/>
            <a:ext cx="9601200" cy="4214842"/>
          </a:xfrm>
        </p:spPr>
        <p:txBody>
          <a:bodyPr>
            <a:normAutofit fontScale="92500" lnSpcReduction="10000"/>
          </a:bodyPr>
          <a:lstStyle/>
          <a:p>
            <a:pPr algn="ctr">
              <a:buNone/>
            </a:pPr>
            <a:r>
              <a:rPr lang="ru-RU" sz="3600" b="1" dirty="0" smtClean="0">
                <a:solidFill>
                  <a:srgbClr val="7030A0"/>
                </a:solidFill>
                <a:latin typeface="Comic Sans MS" panose="030F0702030302020204" pitchFamily="66" charset="0"/>
              </a:rPr>
              <a:t>Максимальная генерация идей</a:t>
            </a:r>
            <a:r>
              <a:rPr lang="ru-RU" sz="3600" b="1" dirty="0" smtClean="0">
                <a:solidFill>
                  <a:prstClr val="black"/>
                </a:solidFill>
                <a:latin typeface="Comic Sans MS" panose="030F0702030302020204" pitchFamily="66" charset="0"/>
              </a:rPr>
              <a:t> </a:t>
            </a:r>
          </a:p>
          <a:p>
            <a:pPr algn="ctr">
              <a:buNone/>
            </a:pPr>
            <a:r>
              <a:rPr lang="ru-RU" sz="2800" b="1" dirty="0" smtClean="0">
                <a:solidFill>
                  <a:prstClr val="black"/>
                </a:solidFill>
                <a:latin typeface="Comic Sans MS" panose="030F0702030302020204" pitchFamily="66" charset="0"/>
              </a:rPr>
              <a:t>Каждый участник процесса должен понять, что ему нужно предлагать как можно больше идей. Неопытные участники могут стесняться или обдумывать идеи, не озвучивая их. Следует понимать, что это многократно снижает всю эффективность метода. Это же касается и тех случаев, когда решение, казалось бы, найдено – идеи должны генерироваться на протяжении всего времени, выделенного на второй этап мозгового штурма.</a:t>
            </a:r>
            <a:endParaRPr lang="ru-RU" sz="28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515600" y="5382590"/>
            <a:ext cx="1676400" cy="1246810"/>
          </a:xfrm>
          <a:prstGeom prst="rect">
            <a:avLst/>
          </a:prstGeom>
          <a:noFill/>
        </p:spPr>
      </p:pic>
    </p:spTree>
    <p:extLst>
      <p:ext uri="{BB962C8B-B14F-4D97-AF65-F5344CB8AC3E}">
        <p14:creationId xmlns:p14="http://schemas.microsoft.com/office/powerpoint/2010/main" val="38293982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1996440" y="1784965"/>
            <a:ext cx="8229600" cy="5697559"/>
          </a:xfrm>
        </p:spPr>
        <p:txBody>
          <a:bodyPr/>
          <a:lstStyle/>
          <a:p>
            <a:pPr algn="ctr">
              <a:buNone/>
            </a:pPr>
            <a:r>
              <a:rPr lang="ru-RU" sz="3600" b="1" dirty="0" smtClean="0">
                <a:solidFill>
                  <a:srgbClr val="7030A0"/>
                </a:solidFill>
                <a:latin typeface="Comic Sans MS" panose="030F0702030302020204" pitchFamily="66" charset="0"/>
              </a:rPr>
              <a:t>Модификация идей</a:t>
            </a:r>
            <a:endParaRPr lang="ru-RU" sz="3600" b="1" dirty="0" smtClean="0">
              <a:solidFill>
                <a:prstClr val="black"/>
              </a:solidFill>
              <a:latin typeface="Comic Sans MS" panose="030F0702030302020204" pitchFamily="66" charset="0"/>
            </a:endParaRPr>
          </a:p>
          <a:p>
            <a:pPr algn="ctr">
              <a:buNone/>
            </a:pPr>
            <a:r>
              <a:rPr lang="ru-RU" sz="3200" b="1" dirty="0" smtClean="0">
                <a:solidFill>
                  <a:prstClr val="black"/>
                </a:solidFill>
                <a:latin typeface="Comic Sans MS" panose="030F0702030302020204" pitchFamily="66" charset="0"/>
              </a:rPr>
              <a:t> Для получения наилучшего результата можно соединять две идеи (и более) в одну. Особенно эффективно использовать этот приём, когда имеются варианты решения проблемы, предложенные людьми различного статуса, должности, ранга.</a:t>
            </a:r>
            <a:endParaRPr lang="ru-RU" sz="32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454640" y="5166360"/>
            <a:ext cx="1584960" cy="1691640"/>
          </a:xfrm>
          <a:prstGeom prst="rect">
            <a:avLst/>
          </a:prstGeom>
          <a:noFill/>
        </p:spPr>
      </p:pic>
    </p:spTree>
    <p:extLst>
      <p:ext uri="{BB962C8B-B14F-4D97-AF65-F5344CB8AC3E}">
        <p14:creationId xmlns:p14="http://schemas.microsoft.com/office/powerpoint/2010/main" val="8263995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УСЛОВИЯ метода</a:t>
            </a:r>
            <a:endParaRPr lang="ru-RU" sz="4000" dirty="0"/>
          </a:p>
        </p:txBody>
      </p:sp>
      <p:sp>
        <p:nvSpPr>
          <p:cNvPr id="3" name="Содержимое 2"/>
          <p:cNvSpPr>
            <a:spLocks noGrp="1"/>
          </p:cNvSpPr>
          <p:nvPr>
            <p:ph idx="1"/>
          </p:nvPr>
        </p:nvSpPr>
        <p:spPr>
          <a:xfrm>
            <a:off x="2026920" y="1789727"/>
            <a:ext cx="8229600" cy="5768997"/>
          </a:xfrm>
        </p:spPr>
        <p:txBody>
          <a:bodyPr/>
          <a:lstStyle/>
          <a:p>
            <a:pPr algn="ctr">
              <a:buNone/>
            </a:pPr>
            <a:r>
              <a:rPr lang="ru-RU" sz="3600" b="1" dirty="0" smtClean="0">
                <a:solidFill>
                  <a:srgbClr val="7030A0"/>
                </a:solidFill>
                <a:latin typeface="Comic Sans MS" panose="030F0702030302020204" pitchFamily="66" charset="0"/>
              </a:rPr>
              <a:t>Визуальное отображение</a:t>
            </a:r>
            <a:r>
              <a:rPr lang="ru-RU" sz="3600" b="1" dirty="0" smtClean="0">
                <a:solidFill>
                  <a:prstClr val="black"/>
                </a:solidFill>
                <a:latin typeface="Comic Sans MS" panose="030F0702030302020204" pitchFamily="66" charset="0"/>
              </a:rPr>
              <a:t> </a:t>
            </a:r>
          </a:p>
          <a:p>
            <a:pPr algn="ctr">
              <a:buNone/>
            </a:pPr>
            <a:r>
              <a:rPr lang="ru-RU" sz="3200" b="1" dirty="0" smtClean="0">
                <a:solidFill>
                  <a:prstClr val="black"/>
                </a:solidFill>
                <a:latin typeface="Comic Sans MS" panose="030F0702030302020204" pitchFamily="66" charset="0"/>
              </a:rPr>
              <a:t>		Для удобства восприятия и повышения результативности мозгового штурма следует использовать маркерные доски, </a:t>
            </a:r>
            <a:r>
              <a:rPr lang="ru-RU" sz="3200" b="1" dirty="0" err="1" smtClean="0">
                <a:solidFill>
                  <a:prstClr val="black"/>
                </a:solidFill>
                <a:latin typeface="Comic Sans MS" panose="030F0702030302020204" pitchFamily="66" charset="0"/>
              </a:rPr>
              <a:t>флэш-панели</a:t>
            </a:r>
            <a:r>
              <a:rPr lang="ru-RU" sz="3200" b="1" dirty="0" smtClean="0">
                <a:solidFill>
                  <a:prstClr val="black"/>
                </a:solidFill>
                <a:latin typeface="Comic Sans MS" panose="030F0702030302020204" pitchFamily="66" charset="0"/>
              </a:rPr>
              <a:t>, плакаты, схемы, таблицы и т.п.</a:t>
            </a:r>
            <a:endParaRPr lang="ru-RU" sz="3200"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0256520" y="4998720"/>
            <a:ext cx="1767840" cy="1859280"/>
          </a:xfrm>
          <a:prstGeom prst="rect">
            <a:avLst/>
          </a:prstGeom>
          <a:noFill/>
        </p:spPr>
      </p:pic>
    </p:spTree>
    <p:extLst>
      <p:ext uri="{BB962C8B-B14F-4D97-AF65-F5344CB8AC3E}">
        <p14:creationId xmlns:p14="http://schemas.microsoft.com/office/powerpoint/2010/main" val="2546585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574224" y="1079983"/>
            <a:ext cx="8229600" cy="602133"/>
          </a:xfrm>
        </p:spPr>
        <p:txBody>
          <a:bodyPr>
            <a:normAutofit fontScale="90000"/>
          </a:bodyPr>
          <a:lstStyle/>
          <a:p>
            <a:r>
              <a:rPr lang="ru-RU" sz="4000" dirty="0" smtClean="0"/>
              <a:t>ИСТОЧНИКИ</a:t>
            </a:r>
            <a:endParaRPr lang="ru-RU" sz="4000" dirty="0"/>
          </a:p>
        </p:txBody>
      </p:sp>
      <p:pic>
        <p:nvPicPr>
          <p:cNvPr id="2" name="Объект 1"/>
          <p:cNvPicPr>
            <a:picLocks noGrp="1" noChangeAspect="1"/>
          </p:cNvPicPr>
          <p:nvPr>
            <p:ph idx="1"/>
          </p:nvPr>
        </p:nvPicPr>
        <p:blipFill>
          <a:blip r:embed="rId2"/>
          <a:stretch>
            <a:fillRect/>
          </a:stretch>
        </p:blipFill>
        <p:spPr>
          <a:xfrm>
            <a:off x="889369" y="2301047"/>
            <a:ext cx="10307135" cy="4404553"/>
          </a:xfrm>
          <a:prstGeom prst="rect">
            <a:avLst/>
          </a:prstGeom>
        </p:spPr>
      </p:pic>
      <p:pic>
        <p:nvPicPr>
          <p:cNvPr id="4" name="Picture 2" descr="C:\Documents and Settings\Admin\Рабочий стол\лампа.jpg">
            <a:hlinkClick r:id="rId3" action="ppaction://hlinksldjump"/>
          </p:cNvPr>
          <p:cNvPicPr>
            <a:picLocks noChangeAspect="1" noChangeArrowheads="1"/>
          </p:cNvPicPr>
          <p:nvPr/>
        </p:nvPicPr>
        <p:blipFill>
          <a:blip r:embed="rId4" cstate="print"/>
          <a:srcRect/>
          <a:stretch>
            <a:fillRect/>
          </a:stretch>
        </p:blipFill>
        <p:spPr bwMode="auto">
          <a:xfrm>
            <a:off x="10256520" y="4998720"/>
            <a:ext cx="1767840" cy="1859280"/>
          </a:xfrm>
          <a:prstGeom prst="rect">
            <a:avLst/>
          </a:prstGeom>
          <a:noFill/>
        </p:spPr>
      </p:pic>
    </p:spTree>
    <p:extLst>
      <p:ext uri="{BB962C8B-B14F-4D97-AF65-F5344CB8AC3E}">
        <p14:creationId xmlns:p14="http://schemas.microsoft.com/office/powerpoint/2010/main" val="4152292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788802" y="2590727"/>
            <a:ext cx="8614395" cy="1676545"/>
          </a:xfrm>
          <a:prstGeom prst="rect">
            <a:avLst/>
          </a:prstGeom>
        </p:spPr>
      </p:pic>
      <p:pic>
        <p:nvPicPr>
          <p:cNvPr id="5" name="Picture 2" descr="C:\Documents and Settings\Admin\Рабочий стол\лампа.jpg">
            <a:hlinkClick r:id="rId3" action="ppaction://hlinksldjump"/>
          </p:cNvPr>
          <p:cNvPicPr>
            <a:picLocks noChangeAspect="1" noChangeArrowheads="1"/>
          </p:cNvPicPr>
          <p:nvPr/>
        </p:nvPicPr>
        <p:blipFill>
          <a:blip r:embed="rId4" cstate="print"/>
          <a:srcRect/>
          <a:stretch>
            <a:fillRect/>
          </a:stretch>
        </p:blipFill>
        <p:spPr bwMode="auto">
          <a:xfrm>
            <a:off x="4558914" y="4389120"/>
            <a:ext cx="2360046" cy="1828800"/>
          </a:xfrm>
          <a:prstGeom prst="rect">
            <a:avLst/>
          </a:prstGeom>
          <a:noFill/>
        </p:spPr>
      </p:pic>
    </p:spTree>
    <p:extLst>
      <p:ext uri="{BB962C8B-B14F-4D97-AF65-F5344CB8AC3E}">
        <p14:creationId xmlns:p14="http://schemas.microsoft.com/office/powerpoint/2010/main" val="3315358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594" y="27709"/>
            <a:ext cx="2571410" cy="461665"/>
          </a:xfrm>
          <a:prstGeom prst="rect">
            <a:avLst/>
          </a:prstGeom>
          <a:noFill/>
        </p:spPr>
        <p:txBody>
          <a:bodyPr wrap="none" rtlCol="0">
            <a:spAutoFit/>
          </a:bodyPr>
          <a:lstStyle/>
          <a:p>
            <a:r>
              <a:rPr lang="ru-RU" sz="2400" b="1" dirty="0" smtClean="0">
                <a:solidFill>
                  <a:schemeClr val="accent1">
                    <a:lumMod val="75000"/>
                    <a:lumOff val="25000"/>
                  </a:schemeClr>
                </a:solidFill>
                <a:effectLst>
                  <a:outerShdw blurRad="38100" dist="38100" dir="2700000" algn="tl">
                    <a:srgbClr val="000000">
                      <a:alpha val="43137"/>
                    </a:srgbClr>
                  </a:outerShdw>
                </a:effectLst>
              </a:rPr>
              <a:t>АКТУАЛЬНОСТЬ</a:t>
            </a:r>
            <a:r>
              <a:rPr lang="ru-RU" sz="2400" dirty="0" smtClean="0">
                <a:effectLst>
                  <a:outerShdw blurRad="38100" dist="38100" dir="2700000" algn="tl">
                    <a:srgbClr val="000000">
                      <a:alpha val="43137"/>
                    </a:srgbClr>
                  </a:outerShdw>
                </a:effectLst>
              </a:rPr>
              <a:t> </a:t>
            </a:r>
            <a:endParaRPr lang="ru-RU" sz="2400" dirty="0">
              <a:effectLst>
                <a:outerShdw blurRad="38100" dist="38100" dir="2700000" algn="tl">
                  <a:srgbClr val="000000">
                    <a:alpha val="43137"/>
                  </a:srgbClr>
                </a:outerShdw>
              </a:effectLst>
            </a:endParaRPr>
          </a:p>
        </p:txBody>
      </p:sp>
      <p:graphicFrame>
        <p:nvGraphicFramePr>
          <p:cNvPr id="7" name="Схема 6"/>
          <p:cNvGraphicFramePr/>
          <p:nvPr>
            <p:extLst>
              <p:ext uri="{D42A27DB-BD31-4B8C-83A1-F6EECF244321}">
                <p14:modId xmlns:p14="http://schemas.microsoft.com/office/powerpoint/2010/main" val="525786623"/>
              </p:ext>
            </p:extLst>
          </p:nvPr>
        </p:nvGraphicFramePr>
        <p:xfrm>
          <a:off x="-1615712" y="1166843"/>
          <a:ext cx="7784499" cy="4712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4358640" y="1166843"/>
            <a:ext cx="7452360" cy="4401205"/>
          </a:xfrm>
          <a:prstGeom prst="rect">
            <a:avLst/>
          </a:prstGeom>
        </p:spPr>
        <p:txBody>
          <a:bodyPr wrap="square">
            <a:spAutoFit/>
          </a:bodyPr>
          <a:lstStyle/>
          <a:p>
            <a:pPr algn="just"/>
            <a:r>
              <a:rPr lang="ru-RU" sz="2000" b="1" dirty="0">
                <a:solidFill>
                  <a:srgbClr val="C00000"/>
                </a:solidFill>
                <a:latin typeface="Comic Sans MS" panose="030F0702030302020204" pitchFamily="66" charset="0"/>
              </a:rPr>
              <a:t>Сущность метода мозгового штурма</a:t>
            </a:r>
            <a:r>
              <a:rPr lang="ru-RU" sz="2000" dirty="0">
                <a:solidFill>
                  <a:srgbClr val="C00000"/>
                </a:solidFill>
                <a:latin typeface="Comic Sans MS" panose="030F0702030302020204" pitchFamily="66" charset="0"/>
              </a:rPr>
              <a:t> </a:t>
            </a:r>
            <a:r>
              <a:rPr lang="ru-RU" sz="2000" dirty="0">
                <a:solidFill>
                  <a:schemeClr val="bg2">
                    <a:lumMod val="10000"/>
                  </a:schemeClr>
                </a:solidFill>
                <a:latin typeface="Comic Sans MS" panose="030F0702030302020204" pitchFamily="66" charset="0"/>
              </a:rPr>
              <a:t>заключается в том, что отбирается группа квалифицированных экспертов, но оценки и выводы делаются в ходе заседания. Все эксперты делятся на две группы: первая генерирует идеи (выставляет оценки), а вторая — их анализирует. </a:t>
            </a:r>
          </a:p>
          <a:p>
            <a:pPr algn="just"/>
            <a:r>
              <a:rPr lang="ru-RU" sz="2000" dirty="0">
                <a:solidFill>
                  <a:schemeClr val="bg2">
                    <a:lumMod val="10000"/>
                  </a:schemeClr>
                </a:solidFill>
                <a:latin typeface="Comic Sans MS" panose="030F0702030302020204" pitchFamily="66" charset="0"/>
              </a:rPr>
              <a:t>	При использовании метода "мозгового штурма" предусматриваются: отсутствие любого вида критики, препятствующей формулировке идей; свободная интерпретация идей в рамках изучаемого вопроса; стремление к получению максимального количества идей, учитывая принцип повышения вероятности полезных предложений с увеличением общего их количества, и, наконец, поощрение различных комбинаций идей и путей их усовершенствования. </a:t>
            </a:r>
          </a:p>
        </p:txBody>
      </p:sp>
    </p:spTree>
    <p:extLst>
      <p:ext uri="{BB962C8B-B14F-4D97-AF65-F5344CB8AC3E}">
        <p14:creationId xmlns:p14="http://schemas.microsoft.com/office/powerpoint/2010/main" val="1945284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1514" y="2137373"/>
            <a:ext cx="1322863" cy="523220"/>
          </a:xfrm>
          <a:prstGeom prst="rect">
            <a:avLst/>
          </a:prstGeom>
          <a:noFill/>
        </p:spPr>
        <p:txBody>
          <a:bodyPr wrap="none" rtlCol="0">
            <a:spAutoFit/>
          </a:bodyPr>
          <a:lstStyle/>
          <a:p>
            <a:r>
              <a:rPr lang="ru-RU"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ЦЕЛЬ:</a:t>
            </a:r>
          </a:p>
        </p:txBody>
      </p:sp>
      <p:sp>
        <p:nvSpPr>
          <p:cNvPr id="4" name="Прямоугольник 3"/>
          <p:cNvSpPr/>
          <p:nvPr/>
        </p:nvSpPr>
        <p:spPr>
          <a:xfrm>
            <a:off x="204716" y="2599038"/>
            <a:ext cx="2711017" cy="3253711"/>
          </a:xfrm>
          <a:prstGeom prst="rect">
            <a:avLst/>
          </a:prstGeom>
          <a:solidFill>
            <a:srgbClr val="FF99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0"/>
              </a:spcAft>
            </a:pPr>
            <a:r>
              <a:rPr lang="ru-RU" sz="2400" b="1" dirty="0" smtClean="0">
                <a:latin typeface="Calibri" panose="020F0502020204030204" pitchFamily="34" charset="0"/>
                <a:ea typeface="Calibri" panose="020F0502020204030204" pitchFamily="34" charset="0"/>
                <a:cs typeface="Times New Roman" panose="02020603050405020304" pitchFamily="18" charset="0"/>
              </a:rPr>
              <a:t>Организация </a:t>
            </a:r>
            <a:r>
              <a:rPr lang="ru-RU" sz="2400" b="1" dirty="0">
                <a:latin typeface="Calibri" panose="020F0502020204030204" pitchFamily="34" charset="0"/>
                <a:ea typeface="Calibri" panose="020F0502020204030204" pitchFamily="34" charset="0"/>
                <a:cs typeface="Times New Roman" panose="02020603050405020304" pitchFamily="18" charset="0"/>
              </a:rPr>
              <a:t>коллективной мыслительной деятельности </a:t>
            </a:r>
            <a:endParaRPr lang="ru-RU" sz="2400" b="1"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2400" b="1" dirty="0" smtClean="0">
                <a:latin typeface="Calibri" panose="020F0502020204030204" pitchFamily="34" charset="0"/>
                <a:ea typeface="Calibri" panose="020F0502020204030204" pitchFamily="34" charset="0"/>
                <a:cs typeface="Times New Roman" panose="02020603050405020304" pitchFamily="18" charset="0"/>
              </a:rPr>
              <a:t>по </a:t>
            </a:r>
            <a:r>
              <a:rPr lang="ru-RU" sz="2400" b="1" dirty="0">
                <a:latin typeface="Calibri" panose="020F0502020204030204" pitchFamily="34" charset="0"/>
                <a:ea typeface="Calibri" panose="020F0502020204030204" pitchFamily="34" charset="0"/>
                <a:cs typeface="Times New Roman" panose="02020603050405020304" pitchFamily="18" charset="0"/>
              </a:rPr>
              <a:t>поиску нетрадиционных путей решения </a:t>
            </a:r>
            <a:r>
              <a:rPr lang="ru-RU" sz="2400" b="1" dirty="0" smtClean="0">
                <a:latin typeface="Calibri" panose="020F0502020204030204" pitchFamily="34" charset="0"/>
                <a:ea typeface="Calibri" panose="020F0502020204030204" pitchFamily="34" charset="0"/>
                <a:cs typeface="Times New Roman" panose="02020603050405020304" pitchFamily="18" charset="0"/>
              </a:rPr>
              <a:t>вопросов</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Схема 7"/>
          <p:cNvGraphicFramePr/>
          <p:nvPr>
            <p:extLst>
              <p:ext uri="{D42A27DB-BD31-4B8C-83A1-F6EECF244321}">
                <p14:modId xmlns:p14="http://schemas.microsoft.com/office/powerpoint/2010/main" val="4157438663"/>
              </p:ext>
            </p:extLst>
          </p:nvPr>
        </p:nvGraphicFramePr>
        <p:xfrm>
          <a:off x="2351262" y="696036"/>
          <a:ext cx="10349915" cy="5868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6372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594" y="27709"/>
            <a:ext cx="3005951" cy="461665"/>
          </a:xfrm>
          <a:prstGeom prst="rect">
            <a:avLst/>
          </a:prstGeom>
          <a:noFill/>
        </p:spPr>
        <p:txBody>
          <a:bodyPr wrap="none" rtlCol="0">
            <a:spAutoFit/>
          </a:bodyPr>
          <a:lstStyle/>
          <a:p>
            <a:r>
              <a:rPr lang="ru-RU" sz="2400" b="1" dirty="0" smtClean="0">
                <a:solidFill>
                  <a:schemeClr val="accent1">
                    <a:lumMod val="75000"/>
                    <a:lumOff val="25000"/>
                  </a:schemeClr>
                </a:solidFill>
                <a:effectLst>
                  <a:outerShdw blurRad="38100" dist="38100" dir="2700000" algn="tl">
                    <a:srgbClr val="000000">
                      <a:alpha val="43137"/>
                    </a:srgbClr>
                  </a:outerShdw>
                </a:effectLst>
              </a:rPr>
              <a:t>ОСНОВНЫЕ </a:t>
            </a:r>
            <a:r>
              <a:rPr lang="ru-RU" sz="2400" b="1" dirty="0">
                <a:solidFill>
                  <a:schemeClr val="accent1">
                    <a:lumMod val="75000"/>
                    <a:lumOff val="25000"/>
                  </a:schemeClr>
                </a:solidFill>
                <a:effectLst>
                  <a:outerShdw blurRad="38100" dist="38100" dir="2700000" algn="tl">
                    <a:srgbClr val="000000">
                      <a:alpha val="43137"/>
                    </a:srgbClr>
                  </a:outerShdw>
                </a:effectLst>
              </a:rPr>
              <a:t>Э</a:t>
            </a:r>
            <a:r>
              <a:rPr lang="ru-RU" sz="2400" b="1" dirty="0" smtClean="0">
                <a:solidFill>
                  <a:schemeClr val="accent1">
                    <a:lumMod val="75000"/>
                    <a:lumOff val="25000"/>
                  </a:schemeClr>
                </a:solidFill>
                <a:effectLst>
                  <a:outerShdw blurRad="38100" dist="38100" dir="2700000" algn="tl">
                    <a:srgbClr val="000000">
                      <a:alpha val="43137"/>
                    </a:srgbClr>
                  </a:outerShdw>
                </a:effectLst>
              </a:rPr>
              <a:t>ТАПЫ </a:t>
            </a:r>
            <a:endParaRPr lang="ru-RU" sz="2400" b="1" dirty="0">
              <a:solidFill>
                <a:schemeClr val="accent1">
                  <a:lumMod val="75000"/>
                  <a:lumOff val="25000"/>
                </a:schemeClr>
              </a:solidFill>
              <a:effectLst>
                <a:outerShdw blurRad="38100" dist="38100" dir="2700000" algn="tl">
                  <a:srgbClr val="000000">
                    <a:alpha val="43137"/>
                  </a:srgbClr>
                </a:outerShdw>
              </a:effectLst>
            </a:endParaRPr>
          </a:p>
        </p:txBody>
      </p:sp>
      <p:graphicFrame>
        <p:nvGraphicFramePr>
          <p:cNvPr id="4" name="Схема 3"/>
          <p:cNvGraphicFramePr/>
          <p:nvPr>
            <p:extLst>
              <p:ext uri="{D42A27DB-BD31-4B8C-83A1-F6EECF244321}">
                <p14:modId xmlns:p14="http://schemas.microsoft.com/office/powerpoint/2010/main" val="1056766776"/>
              </p:ext>
            </p:extLst>
          </p:nvPr>
        </p:nvGraphicFramePr>
        <p:xfrm>
          <a:off x="1413927" y="1025261"/>
          <a:ext cx="9190384" cy="5832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C:\Documents and Settings\Admin\Рабочий стол\лампа.jpg">
            <a:hlinkClick r:id="rId7" action="ppaction://hlinksldjump"/>
          </p:cNvPr>
          <p:cNvPicPr>
            <a:picLocks noChangeAspect="1" noChangeArrowheads="1"/>
          </p:cNvPicPr>
          <p:nvPr/>
        </p:nvPicPr>
        <p:blipFill>
          <a:blip r:embed="rId8" cstate="print"/>
          <a:srcRect/>
          <a:stretch>
            <a:fillRect/>
          </a:stretch>
        </p:blipFill>
        <p:spPr bwMode="auto">
          <a:xfrm>
            <a:off x="474594" y="624840"/>
            <a:ext cx="2360046" cy="1828800"/>
          </a:xfrm>
          <a:prstGeom prst="rect">
            <a:avLst/>
          </a:prstGeom>
          <a:noFill/>
        </p:spPr>
      </p:pic>
    </p:spTree>
    <p:extLst>
      <p:ext uri="{BB962C8B-B14F-4D97-AF65-F5344CB8AC3E}">
        <p14:creationId xmlns:p14="http://schemas.microsoft.com/office/powerpoint/2010/main" val="21609677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4456" y="2564904"/>
            <a:ext cx="7412023"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p:txBody>
          <a:bodyPr/>
          <a:lstStyle/>
          <a:p>
            <a:r>
              <a:rPr lang="ru-RU" dirty="0" smtClean="0"/>
              <a:t>Постановка проблемы</a:t>
            </a:r>
            <a:endParaRPr lang="ru-RU" dirty="0"/>
          </a:p>
        </p:txBody>
      </p:sp>
      <p:sp>
        <p:nvSpPr>
          <p:cNvPr id="3" name="Объект 2"/>
          <p:cNvSpPr>
            <a:spLocks noGrp="1"/>
          </p:cNvSpPr>
          <p:nvPr>
            <p:ph idx="1"/>
          </p:nvPr>
        </p:nvSpPr>
        <p:spPr>
          <a:xfrm>
            <a:off x="426720" y="1600201"/>
            <a:ext cx="11338560" cy="2332856"/>
          </a:xfrm>
        </p:spPr>
        <p:txBody>
          <a:bodyPr/>
          <a:lstStyle/>
          <a:p>
            <a:pPr lvl="0"/>
            <a:r>
              <a:rPr lang="ru-RU" sz="2000" b="1" dirty="0">
                <a:solidFill>
                  <a:schemeClr val="tx1"/>
                </a:solidFill>
                <a:latin typeface="Comic Sans MS" panose="030F0702030302020204" pitchFamily="66" charset="0"/>
              </a:rPr>
              <a:t>Этот этап считается предварительным. Он подразумевает чёткую формулировку проблемы, отбор участников и распределение их ролей (ведущего, помощников и т.д.). Распределение, в свою очередь, зависит от специфики проблемы и формы, в которой будет проводиться штурм.</a:t>
            </a:r>
          </a:p>
          <a:p>
            <a:pPr marL="0" indent="0">
              <a:buNone/>
            </a:pPr>
            <a:endParaRPr lang="ru-RU" dirty="0"/>
          </a:p>
        </p:txBody>
      </p:sp>
      <p:sp>
        <p:nvSpPr>
          <p:cNvPr id="5" name="Выгнутая вниз стрелка 4"/>
          <p:cNvSpPr/>
          <p:nvPr/>
        </p:nvSpPr>
        <p:spPr>
          <a:xfrm>
            <a:off x="9525024" y="6286520"/>
            <a:ext cx="571504" cy="28575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4177206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9120" y="4846320"/>
            <a:ext cx="7650480" cy="256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a:xfrm>
            <a:off x="624840" y="260648"/>
            <a:ext cx="9668312" cy="835496"/>
          </a:xfrm>
        </p:spPr>
        <p:txBody>
          <a:bodyPr/>
          <a:lstStyle/>
          <a:p>
            <a:r>
              <a:rPr lang="ru-RU" dirty="0" smtClean="0"/>
              <a:t>Генерация идеи</a:t>
            </a:r>
            <a:endParaRPr lang="ru-RU" dirty="0"/>
          </a:p>
        </p:txBody>
      </p:sp>
      <p:sp>
        <p:nvSpPr>
          <p:cNvPr id="3" name="Объект 2"/>
          <p:cNvSpPr>
            <a:spLocks noGrp="1"/>
          </p:cNvSpPr>
          <p:nvPr>
            <p:ph idx="1"/>
          </p:nvPr>
        </p:nvSpPr>
        <p:spPr>
          <a:xfrm>
            <a:off x="198120" y="1813560"/>
            <a:ext cx="11506200" cy="3588256"/>
          </a:xfrm>
        </p:spPr>
        <p:txBody>
          <a:bodyPr/>
          <a:lstStyle/>
          <a:p>
            <a:pPr marL="0" indent="0">
              <a:buNone/>
            </a:pPr>
            <a:r>
              <a:rPr lang="ru-RU" sz="2000" b="1" dirty="0">
                <a:solidFill>
                  <a:schemeClr val="bg2">
                    <a:lumMod val="10000"/>
                  </a:schemeClr>
                </a:solidFill>
                <a:latin typeface="Comic Sans MS" panose="030F0702030302020204" pitchFamily="66" charset="0"/>
              </a:rPr>
              <a:t>Это основной этап и именно от него зависит успех всего предприятия. По этой причине важно соблюдать следующие правила:</a:t>
            </a:r>
          </a:p>
          <a:p>
            <a:pPr>
              <a:buFont typeface="Arial"/>
              <a:buChar char="•"/>
            </a:pPr>
            <a:r>
              <a:rPr lang="ru-RU" sz="2000" b="1" dirty="0">
                <a:solidFill>
                  <a:schemeClr val="bg2">
                    <a:lumMod val="10000"/>
                  </a:schemeClr>
                </a:solidFill>
                <a:latin typeface="Comic Sans MS" panose="030F0702030302020204" pitchFamily="66" charset="0"/>
              </a:rPr>
              <a:t>Максимальное количество идей, без любых ограничений</a:t>
            </a:r>
          </a:p>
          <a:p>
            <a:pPr>
              <a:buFont typeface="Arial"/>
              <a:buChar char="•"/>
            </a:pPr>
            <a:r>
              <a:rPr lang="ru-RU" sz="2000" b="1" dirty="0">
                <a:solidFill>
                  <a:schemeClr val="bg2">
                    <a:lumMod val="10000"/>
                  </a:schemeClr>
                </a:solidFill>
                <a:latin typeface="Comic Sans MS" panose="030F0702030302020204" pitchFamily="66" charset="0"/>
              </a:rPr>
              <a:t>Принимаются даже фантастические, абсурдные и нестандартные идеи</a:t>
            </a:r>
          </a:p>
          <a:p>
            <a:pPr>
              <a:buFont typeface="Arial"/>
              <a:buChar char="•"/>
            </a:pPr>
            <a:r>
              <a:rPr lang="ru-RU" sz="2000" b="1" dirty="0">
                <a:solidFill>
                  <a:schemeClr val="bg2">
                    <a:lumMod val="10000"/>
                  </a:schemeClr>
                </a:solidFill>
                <a:latin typeface="Comic Sans MS" panose="030F0702030302020204" pitchFamily="66" charset="0"/>
              </a:rPr>
              <a:t>Идеи можно и нужно комбинировать и улучшать</a:t>
            </a:r>
          </a:p>
          <a:p>
            <a:pPr>
              <a:buFont typeface="Arial"/>
              <a:buChar char="•"/>
            </a:pPr>
            <a:r>
              <a:rPr lang="ru-RU" sz="2000" b="1" dirty="0">
                <a:solidFill>
                  <a:schemeClr val="bg2">
                    <a:lumMod val="10000"/>
                  </a:schemeClr>
                </a:solidFill>
                <a:latin typeface="Comic Sans MS" panose="030F0702030302020204" pitchFamily="66" charset="0"/>
              </a:rPr>
              <a:t>Не должно быть никакой критики или оценивания предлагаемых идей</a:t>
            </a:r>
          </a:p>
          <a:p>
            <a:endParaRPr lang="ru-RU" dirty="0"/>
          </a:p>
        </p:txBody>
      </p:sp>
      <p:sp>
        <p:nvSpPr>
          <p:cNvPr id="5" name="Выгнутая вниз стрелка 4">
            <a:hlinkClick r:id="rId2" action="ppaction://hlinksldjump"/>
          </p:cNvPr>
          <p:cNvSpPr/>
          <p:nvPr/>
        </p:nvSpPr>
        <p:spPr>
          <a:xfrm>
            <a:off x="9453586" y="6215082"/>
            <a:ext cx="571504" cy="28575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1267960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1960" y="188640"/>
            <a:ext cx="9779184" cy="1580024"/>
          </a:xfrm>
        </p:spPr>
        <p:txBody>
          <a:bodyPr>
            <a:normAutofit/>
          </a:bodyPr>
          <a:lstStyle/>
          <a:p>
            <a:pPr>
              <a:lnSpc>
                <a:spcPct val="100000"/>
              </a:lnSpc>
            </a:pPr>
            <a:r>
              <a:rPr lang="ru-RU" sz="3200" dirty="0"/>
              <a:t>Отбор, систематизация и оценка идей</a:t>
            </a:r>
          </a:p>
        </p:txBody>
      </p:sp>
      <p:sp>
        <p:nvSpPr>
          <p:cNvPr id="3" name="Объект 2"/>
          <p:cNvSpPr>
            <a:spLocks noGrp="1"/>
          </p:cNvSpPr>
          <p:nvPr>
            <p:ph idx="1"/>
          </p:nvPr>
        </p:nvSpPr>
        <p:spPr>
          <a:xfrm>
            <a:off x="640080" y="1935480"/>
            <a:ext cx="11125200" cy="4517856"/>
          </a:xfrm>
        </p:spPr>
        <p:txBody>
          <a:bodyPr>
            <a:noAutofit/>
          </a:bodyPr>
          <a:lstStyle/>
          <a:p>
            <a:pPr indent="468313">
              <a:buNone/>
            </a:pPr>
            <a:r>
              <a:rPr lang="ru-RU" sz="2000" b="1" dirty="0" smtClean="0">
                <a:solidFill>
                  <a:schemeClr val="tx1"/>
                </a:solidFill>
                <a:latin typeface="Comic Sans MS" pitchFamily="66" charset="0"/>
              </a:rPr>
              <a:t>Первая задача группы «аналитиков» - сделать глубинный анализ проблемы. Затем проводится систематизация и классификация идей по группам в соответствии с признаками, по которым их можно объединить.</a:t>
            </a:r>
          </a:p>
          <a:p>
            <a:pPr indent="468313">
              <a:buNone/>
            </a:pPr>
            <a:r>
              <a:rPr lang="ru-RU" sz="2000" b="1" dirty="0" smtClean="0">
                <a:solidFill>
                  <a:schemeClr val="tx1"/>
                </a:solidFill>
                <a:latin typeface="Comic Sans MS" pitchFamily="66" charset="0"/>
              </a:rPr>
              <a:t>Осуществляется деструктирование идей, то есть оценка идей на реализуемость.</a:t>
            </a:r>
          </a:p>
          <a:p>
            <a:pPr indent="468313">
              <a:buNone/>
            </a:pPr>
            <a:r>
              <a:rPr lang="ru-RU" sz="2000" b="1" dirty="0" smtClean="0">
                <a:solidFill>
                  <a:schemeClr val="tx1"/>
                </a:solidFill>
                <a:latin typeface="Comic Sans MS" pitchFamily="66" charset="0"/>
              </a:rPr>
              <a:t>Затем из общего количества наработанных идей отбирают наиболее оригинальные и рациональные, а потом выбирается оптимальная идея с учетом специфики творческой задачи, диагностики ситуации и анализа проблемы, прогнозирования возможных трудностей. Составляется окончательный список практически используемых идей.</a:t>
            </a:r>
          </a:p>
          <a:p>
            <a:endParaRPr lang="ru-RU" sz="2000" b="1" dirty="0"/>
          </a:p>
        </p:txBody>
      </p:sp>
      <p:sp>
        <p:nvSpPr>
          <p:cNvPr id="4" name="Выгнутая вниз стрелка 3">
            <a:hlinkClick r:id="rId2" action="ppaction://hlinksldjump"/>
          </p:cNvPr>
          <p:cNvSpPr/>
          <p:nvPr/>
        </p:nvSpPr>
        <p:spPr>
          <a:xfrm>
            <a:off x="9310710" y="6072206"/>
            <a:ext cx="500066" cy="21431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pic>
        <p:nvPicPr>
          <p:cNvPr id="5" name="Рисунок 4" descr="Правила для проведения эффективного мозгового штурма"/>
          <p:cNvPicPr/>
          <p:nvPr/>
        </p:nvPicPr>
        <p:blipFill>
          <a:blip r:embed="rId3">
            <a:extLst>
              <a:ext uri="{28A0092B-C50C-407E-A947-70E740481C1C}">
                <a14:useLocalDpi xmlns:a14="http://schemas.microsoft.com/office/drawing/2010/main" val="0"/>
              </a:ext>
            </a:extLst>
          </a:blip>
          <a:srcRect/>
          <a:stretch>
            <a:fillRect/>
          </a:stretch>
        </p:blipFill>
        <p:spPr bwMode="auto">
          <a:xfrm>
            <a:off x="5455920" y="5654040"/>
            <a:ext cx="6736081" cy="1203960"/>
          </a:xfrm>
          <a:prstGeom prst="rect">
            <a:avLst/>
          </a:prstGeom>
          <a:noFill/>
          <a:ln>
            <a:noFill/>
          </a:ln>
        </p:spPr>
      </p:pic>
    </p:spTree>
    <p:extLst>
      <p:ext uri="{BB962C8B-B14F-4D97-AF65-F5344CB8AC3E}">
        <p14:creationId xmlns:p14="http://schemas.microsoft.com/office/powerpoint/2010/main" val="3121002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1960" y="260648"/>
            <a:ext cx="9820712" cy="1491952"/>
          </a:xfrm>
        </p:spPr>
        <p:txBody>
          <a:bodyPr/>
          <a:lstStyle/>
          <a:p>
            <a:r>
              <a:rPr lang="ru-RU" dirty="0"/>
              <a:t>Правила эффективного мозгового штурма</a:t>
            </a:r>
          </a:p>
        </p:txBody>
      </p:sp>
      <p:sp>
        <p:nvSpPr>
          <p:cNvPr id="3" name="Объект 2"/>
          <p:cNvSpPr>
            <a:spLocks noGrp="1"/>
          </p:cNvSpPr>
          <p:nvPr>
            <p:ph idx="1"/>
          </p:nvPr>
        </p:nvSpPr>
        <p:spPr>
          <a:xfrm>
            <a:off x="441960" y="1752600"/>
            <a:ext cx="11292840" cy="5105400"/>
          </a:xfr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lgn="ctr">
              <a:buNone/>
            </a:pPr>
            <a:endParaRPr lang="ru-RU" sz="2400" b="1" u="sng" dirty="0" smtClean="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smtClean="0">
                <a:ln w="22225">
                  <a:solidFill>
                    <a:schemeClr val="accent2"/>
                  </a:solidFill>
                  <a:prstDash val="solid"/>
                </a:ln>
                <a:solidFill>
                  <a:schemeClr val="tx1"/>
                </a:solidFill>
                <a:latin typeface="Comic Sans MS" panose="030F0702030302020204" pitchFamily="66" charset="0"/>
              </a:rPr>
              <a:t>Предварительная подготовка</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3" action="ppaction://hlinksldjump"/>
              </a:rPr>
              <a:t>Много </a:t>
            </a:r>
            <a:r>
              <a:rPr lang="ru-RU" sz="2400" b="1" u="sng" dirty="0" smtClean="0">
                <a:ln w="22225">
                  <a:solidFill>
                    <a:schemeClr val="accent2"/>
                  </a:solidFill>
                  <a:prstDash val="solid"/>
                </a:ln>
                <a:solidFill>
                  <a:schemeClr val="tx1"/>
                </a:solidFill>
                <a:latin typeface="Comic Sans MS" panose="030F0702030302020204" pitchFamily="66" charset="0"/>
                <a:hlinkClick r:id="rId3" action="ppaction://hlinksldjump"/>
              </a:rPr>
              <a:t>участников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4" action="ppaction://hlinksldjump"/>
              </a:rPr>
              <a:t>Уточнение поставленной </a:t>
            </a:r>
            <a:r>
              <a:rPr lang="ru-RU" sz="2400" b="1" u="sng" dirty="0" smtClean="0">
                <a:ln w="22225">
                  <a:solidFill>
                    <a:schemeClr val="accent2"/>
                  </a:solidFill>
                  <a:prstDash val="solid"/>
                </a:ln>
                <a:solidFill>
                  <a:schemeClr val="tx1"/>
                </a:solidFill>
                <a:latin typeface="Comic Sans MS" panose="030F0702030302020204" pitchFamily="66" charset="0"/>
                <a:hlinkClick r:id="rId4" action="ppaction://hlinksldjump"/>
              </a:rPr>
              <a:t>задачи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5" action="ppaction://hlinksldjump"/>
              </a:rPr>
              <a:t>Записи </a:t>
            </a:r>
            <a:endParaRPr lang="ru-RU" sz="2400" b="1" u="sng" dirty="0">
              <a:ln w="22225">
                <a:solidFill>
                  <a:schemeClr val="accent2"/>
                </a:solidFill>
                <a:prstDash val="solid"/>
              </a:ln>
              <a:solidFill>
                <a:schemeClr val="tx1"/>
              </a:solidFill>
              <a:latin typeface="Comic Sans MS" panose="030F0702030302020204" pitchFamily="66" charset="0"/>
            </a:endParaRPr>
          </a:p>
          <a:p>
            <a:pPr marL="0" indent="0" algn="ctr">
              <a:buNone/>
            </a:pPr>
            <a:r>
              <a:rPr lang="ru-RU" sz="2400" b="1" u="sng" dirty="0">
                <a:ln w="22225">
                  <a:solidFill>
                    <a:schemeClr val="accent2"/>
                  </a:solidFill>
                  <a:prstDash val="solid"/>
                </a:ln>
                <a:solidFill>
                  <a:schemeClr val="tx1"/>
                </a:solidFill>
                <a:latin typeface="Comic Sans MS" panose="030F0702030302020204" pitchFamily="66" charset="0"/>
                <a:hlinkClick r:id="rId6" action="ppaction://hlinksldjump"/>
              </a:rPr>
              <a:t>Никакой </a:t>
            </a:r>
            <a:r>
              <a:rPr lang="ru-RU" sz="2400" b="1" u="sng" dirty="0" smtClean="0">
                <a:ln w="22225">
                  <a:solidFill>
                    <a:schemeClr val="accent2"/>
                  </a:solidFill>
                  <a:prstDash val="solid"/>
                </a:ln>
                <a:solidFill>
                  <a:schemeClr val="tx1"/>
                </a:solidFill>
                <a:latin typeface="Comic Sans MS" panose="030F0702030302020204" pitchFamily="66" charset="0"/>
                <a:hlinkClick r:id="rId6" action="ppaction://hlinksldjump"/>
              </a:rPr>
              <a:t>критики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7" action="ppaction://hlinksldjump"/>
              </a:rPr>
              <a:t>Максимальная генерация идей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 action="ppaction://noaction"/>
              </a:rPr>
              <a:t>Привлечение других людей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rId8" action="ppaction://hlinksldjump"/>
              </a:rPr>
              <a:t>Модификация идей </a:t>
            </a:r>
            <a:endParaRPr lang="ru-RU" sz="2400" b="1" u="sng" dirty="0" smtClean="0">
              <a:ln w="22225">
                <a:solidFill>
                  <a:schemeClr val="accent2"/>
                </a:solidFill>
                <a:prstDash val="solid"/>
              </a:ln>
              <a:solidFill>
                <a:schemeClr val="tx1"/>
              </a:solidFill>
              <a:latin typeface="Comic Sans MS" panose="030F0702030302020204" pitchFamily="66" charset="0"/>
            </a:endParaRP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rPr>
              <a:t>Визуальное отображение </a:t>
            </a:r>
          </a:p>
          <a:p>
            <a:pPr marL="265113" indent="-265113" algn="ctr">
              <a:buNone/>
            </a:pPr>
            <a:r>
              <a:rPr lang="ru-RU" sz="2400" b="1" u="sng" dirty="0" smtClean="0">
                <a:ln w="22225">
                  <a:solidFill>
                    <a:schemeClr val="accent2"/>
                  </a:solidFill>
                  <a:prstDash val="solid"/>
                </a:ln>
                <a:solidFill>
                  <a:schemeClr val="tx1"/>
                </a:solidFill>
                <a:latin typeface="Comic Sans MS" panose="030F0702030302020204" pitchFamily="66" charset="0"/>
                <a:hlinkClick r:id="" action="ppaction://noaction"/>
              </a:rPr>
              <a:t>Отрицательный результат </a:t>
            </a:r>
            <a:endParaRPr lang="ru-RU" sz="2400" b="1" u="sng" dirty="0" smtClean="0">
              <a:ln w="22225">
                <a:solidFill>
                  <a:schemeClr val="accent2"/>
                </a:solidFill>
                <a:prstDash val="solid"/>
              </a:ln>
              <a:solidFill>
                <a:schemeClr val="tx1"/>
              </a:solidFill>
            </a:endParaRPr>
          </a:p>
          <a:p>
            <a:pPr>
              <a:buFont typeface="+mj-lt"/>
              <a:buAutoNum type="arabicPeriod"/>
            </a:pPr>
            <a:endParaRPr lang="ru-RU" b="1" dirty="0">
              <a:solidFill>
                <a:srgbClr val="7030A0"/>
              </a:solidFill>
              <a:latin typeface="Comic Sans MS" panose="030F0702030302020204" pitchFamily="66" charset="0"/>
            </a:endParaRPr>
          </a:p>
          <a:p>
            <a:pPr marL="0" indent="0">
              <a:buNone/>
            </a:pPr>
            <a:endParaRPr lang="ru-RU" dirty="0"/>
          </a:p>
        </p:txBody>
      </p:sp>
    </p:spTree>
    <p:extLst>
      <p:ext uri="{BB962C8B-B14F-4D97-AF65-F5344CB8AC3E}">
        <p14:creationId xmlns:p14="http://schemas.microsoft.com/office/powerpoint/2010/main" val="4252559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4224" y="1079983"/>
            <a:ext cx="8229600" cy="602133"/>
          </a:xfrm>
        </p:spPr>
        <p:txBody>
          <a:bodyPr>
            <a:normAutofit fontScale="90000"/>
          </a:bodyPr>
          <a:lstStyle/>
          <a:p>
            <a:r>
              <a:rPr lang="ru-RU" sz="4000" dirty="0"/>
              <a:t>Плюсы метода</a:t>
            </a:r>
          </a:p>
        </p:txBody>
      </p:sp>
      <p:sp>
        <p:nvSpPr>
          <p:cNvPr id="3" name="Объект 2"/>
          <p:cNvSpPr>
            <a:spLocks noGrp="1"/>
          </p:cNvSpPr>
          <p:nvPr>
            <p:ph idx="1"/>
          </p:nvPr>
        </p:nvSpPr>
        <p:spPr>
          <a:xfrm>
            <a:off x="1447800" y="1496541"/>
            <a:ext cx="9601200" cy="5361459"/>
          </a:xfrm>
        </p:spPr>
        <p:txBody>
          <a:bodyPr>
            <a:normAutofit/>
          </a:bodyPr>
          <a:lstStyle/>
          <a:p>
            <a:pPr algn="just"/>
            <a:r>
              <a:rPr lang="ru-RU" sz="2000" b="1" dirty="0">
                <a:solidFill>
                  <a:srgbClr val="7030A0"/>
                </a:solidFill>
                <a:latin typeface="Comic Sans MS" pitchFamily="66" charset="0"/>
              </a:rPr>
              <a:t>Во-первых</a:t>
            </a:r>
            <a:r>
              <a:rPr lang="ru-RU" sz="2000" b="1" dirty="0">
                <a:solidFill>
                  <a:schemeClr val="tx1"/>
                </a:solidFill>
                <a:latin typeface="Comic Sans MS" pitchFamily="66" charset="0"/>
              </a:rPr>
              <a:t>, совместная деятельность участников, каждый из которых имеет свой опыт, видение ситуации и знания, образует синергетический эффект, многократно усиливающий результат поиска решений.</a:t>
            </a:r>
          </a:p>
          <a:p>
            <a:pPr algn="just"/>
            <a:r>
              <a:rPr lang="ru-RU" sz="2000" b="1" dirty="0">
                <a:solidFill>
                  <a:srgbClr val="7030A0"/>
                </a:solidFill>
                <a:latin typeface="Comic Sans MS" pitchFamily="66" charset="0"/>
              </a:rPr>
              <a:t>Во-вторых</a:t>
            </a:r>
            <a:r>
              <a:rPr lang="ru-RU" sz="2000" b="1" dirty="0">
                <a:solidFill>
                  <a:schemeClr val="tx1"/>
                </a:solidFill>
                <a:latin typeface="Comic Sans MS" pitchFamily="66" charset="0"/>
              </a:rPr>
              <a:t>, сам процесс мозгового штурма обладает особым творческим потенциалом, тем самым </a:t>
            </a:r>
            <a:r>
              <a:rPr lang="ru-RU" sz="2000" b="1" dirty="0" err="1" smtClean="0">
                <a:solidFill>
                  <a:schemeClr val="tx1"/>
                </a:solidFill>
                <a:latin typeface="Comic Sans MS" pitchFamily="66" charset="0"/>
              </a:rPr>
              <a:t>преобразуясь</a:t>
            </a:r>
            <a:r>
              <a:rPr lang="ru-RU" sz="2000" b="1" dirty="0" smtClean="0">
                <a:solidFill>
                  <a:schemeClr val="tx1"/>
                </a:solidFill>
                <a:latin typeface="Comic Sans MS" pitchFamily="66" charset="0"/>
              </a:rPr>
              <a:t> </a:t>
            </a:r>
            <a:r>
              <a:rPr lang="ru-RU" sz="2000" b="1" dirty="0">
                <a:solidFill>
                  <a:schemeClr val="tx1"/>
                </a:solidFill>
                <a:latin typeface="Comic Sans MS" pitchFamily="66" charset="0"/>
              </a:rPr>
              <a:t>в увлекательную коллективную и даже игровую деятельность.</a:t>
            </a:r>
          </a:p>
          <a:p>
            <a:pPr algn="just"/>
            <a:r>
              <a:rPr lang="ru-RU" sz="2000" b="1" dirty="0" smtClean="0">
                <a:solidFill>
                  <a:srgbClr val="7030A0"/>
                </a:solidFill>
                <a:latin typeface="Comic Sans MS" pitchFamily="66" charset="0"/>
              </a:rPr>
              <a:t>В-третьих</a:t>
            </a:r>
            <a:r>
              <a:rPr lang="ru-RU" sz="2000" b="1" dirty="0">
                <a:solidFill>
                  <a:schemeClr val="tx1"/>
                </a:solidFill>
                <a:latin typeface="Comic Sans MS" pitchFamily="66" charset="0"/>
              </a:rPr>
              <a:t>, царящая во время мозгового штурма дружественная и позитивная обстановка позволяет его участникам не только конструктивно воспринимать любую критику, но и импровизировать и использовать максимум своего потенциала, а также служит усилению доверия и положительного настроя.</a:t>
            </a:r>
          </a:p>
          <a:p>
            <a:endParaRPr lang="ru-RU" dirty="0"/>
          </a:p>
        </p:txBody>
      </p:sp>
      <p:pic>
        <p:nvPicPr>
          <p:cNvPr id="4" name="Picture 2" descr="C:\Documents and Settings\Admin\Рабочий стол\лампа.jpg">
            <a:hlinkClick r:id="rId2" action="ppaction://hlinksldjump"/>
          </p:cNvPr>
          <p:cNvPicPr>
            <a:picLocks noChangeAspect="1" noChangeArrowheads="1"/>
          </p:cNvPicPr>
          <p:nvPr/>
        </p:nvPicPr>
        <p:blipFill>
          <a:blip r:embed="rId3" cstate="print"/>
          <a:srcRect/>
          <a:stretch>
            <a:fillRect/>
          </a:stretch>
        </p:blipFill>
        <p:spPr bwMode="auto">
          <a:xfrm>
            <a:off x="11049000" y="5416856"/>
            <a:ext cx="1143000" cy="1441144"/>
          </a:xfrm>
          <a:prstGeom prst="rect">
            <a:avLst/>
          </a:prstGeom>
          <a:noFill/>
        </p:spPr>
      </p:pic>
    </p:spTree>
    <p:extLst>
      <p:ext uri="{BB962C8B-B14F-4D97-AF65-F5344CB8AC3E}">
        <p14:creationId xmlns:p14="http://schemas.microsoft.com/office/powerpoint/2010/main" val="1214960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Дивиденд">
  <a:themeElements>
    <a:clrScheme name="Фиолетовый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Дивиденд">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807</TotalTime>
  <Words>791</Words>
  <Application>Microsoft Office PowerPoint</Application>
  <PresentationFormat>Произвольный</PresentationFormat>
  <Paragraphs>82</Paragraphs>
  <Slides>19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Дивиденд</vt:lpstr>
      <vt:lpstr>Презентация PowerPoint</vt:lpstr>
      <vt:lpstr>Презентация PowerPoint</vt:lpstr>
      <vt:lpstr>Презентация PowerPoint</vt:lpstr>
      <vt:lpstr>Презентация PowerPoint</vt:lpstr>
      <vt:lpstr>Постановка проблемы</vt:lpstr>
      <vt:lpstr>Генерация идеи</vt:lpstr>
      <vt:lpstr>Отбор, систематизация и оценка идей</vt:lpstr>
      <vt:lpstr>Правила эффективного мозгового штурма</vt:lpstr>
      <vt:lpstr>Плюсы метода</vt:lpstr>
      <vt:lpstr>ПРЕДВАРИТЕЛЬНАЯ ПОДГОТОВКА</vt:lpstr>
      <vt:lpstr>УСЛОВИЯ метода</vt:lpstr>
      <vt:lpstr>УСЛОВИЯ метода</vt:lpstr>
      <vt:lpstr>УСЛОВИЯ метода</vt:lpstr>
      <vt:lpstr>УСЛОВИЯ метода</vt:lpstr>
      <vt:lpstr>УСЛОВИЯ метода</vt:lpstr>
      <vt:lpstr>УСЛОВИЯ метода</vt:lpstr>
      <vt:lpstr>УСЛОВИЯ метода</vt:lpstr>
      <vt:lpstr>ИСТОЧНИКИ</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Ольга</dc:creator>
  <cp:lastModifiedBy>Детский сад</cp:lastModifiedBy>
  <cp:revision>111</cp:revision>
  <dcterms:created xsi:type="dcterms:W3CDTF">2020-06-13T04:57:59Z</dcterms:created>
  <dcterms:modified xsi:type="dcterms:W3CDTF">2022-04-05T11:24:52Z</dcterms:modified>
</cp:coreProperties>
</file>