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1" r:id="rId2"/>
    <p:sldId id="383" r:id="rId3"/>
    <p:sldId id="384" r:id="rId4"/>
    <p:sldId id="390" r:id="rId5"/>
    <p:sldId id="391" r:id="rId6"/>
    <p:sldId id="392" r:id="rId7"/>
    <p:sldId id="393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A779-6194-4C5F-8581-4A53335F3F0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69C4-472C-4001-8A4C-CEA4AE65F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181633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550846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37386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403057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31694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084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27059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00325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75455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782778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3009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0901-DB8A-4852-BBAF-B08B501276CE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00C3-1646-4242-BBCB-C6FC3944B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9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58478" y="350043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90 из 142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1224">
            <a:off x="3331296" y="2111063"/>
            <a:ext cx="2602622" cy="127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блако 8"/>
          <p:cNvSpPr/>
          <p:nvPr/>
        </p:nvSpPr>
        <p:spPr>
          <a:xfrm>
            <a:off x="9144000" y="0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-3643338" y="4214818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43370" y="357166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274238" y="58508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5201" y="5804843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66401" y="45554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2" name="Picture 2" descr="https://i.pinimg.com/originals/76/71/70/76717070d623f8db0fd9fe09a8df50c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664" y="0"/>
            <a:ext cx="8928992" cy="7190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05209 L 0.48629 0.4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8478" y="350043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144000" y="0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-3643338" y="4214818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43370" y="357166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274238" y="58508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5201" y="5804843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66401" y="45554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6620" name="Picture 12" descr="https://liubavyshka.ru/_ph/145/1/72334210.jpg?163533779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20280" cy="3528392"/>
          </a:xfrm>
          <a:prstGeom prst="rect">
            <a:avLst/>
          </a:prstGeom>
          <a:noFill/>
        </p:spPr>
      </p:pic>
      <p:pic>
        <p:nvPicPr>
          <p:cNvPr id="20" name="Picture 12" descr="https://liubavyshka.ru/_ph/145/1/72334210.jpg?163533779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564904"/>
            <a:ext cx="2520280" cy="3528392"/>
          </a:xfrm>
          <a:prstGeom prst="rect">
            <a:avLst/>
          </a:prstGeom>
          <a:noFill/>
        </p:spPr>
      </p:pic>
      <p:pic>
        <p:nvPicPr>
          <p:cNvPr id="21" name="Picture 12" descr="https://liubavyshka.ru/_ph/145/1/72334210.jpg?163533779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2520280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8478" y="350043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144000" y="0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-3643338" y="4214818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43370" y="357166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274238" y="58508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5201" y="5804843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66401" y="45554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5586" name="Picture 2" descr="http://prints.ultracoloringpages.com/66a1d1a1075cc30832f24f6db998ff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5324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8478" y="350043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144000" y="0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-3643338" y="4214818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43370" y="357166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274238" y="58508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5201" y="5804843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66401" y="45554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00706" name="Picture 2" descr="https://1.bp.blogspot.com/-Qbe4ylG53Hc/X4nW9UbrBlI/AAAAAAAA-AA/HEYc1XqWy2cU0NaLkDZs-rGAat6KD-vmACLcBGAsYHQ/s1000/%25D0%25BC%25D1%258F%25D1%2587%25D0%25B8_%2BDoV%2B%25286%25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376264" cy="2043608"/>
          </a:xfrm>
          <a:prstGeom prst="rect">
            <a:avLst/>
          </a:prstGeom>
          <a:noFill/>
        </p:spPr>
      </p:pic>
      <p:pic>
        <p:nvPicPr>
          <p:cNvPr id="11" name="Picture 2" descr="https://1.bp.blogspot.com/-Qbe4ylG53Hc/X4nW9UbrBlI/AAAAAAAA-AA/HEYc1XqWy2cU0NaLkDZs-rGAat6KD-vmACLcBGAsYHQ/s1000/%25D0%25BC%25D1%258F%25D1%2587%25D0%25B8_%2BDoV%2B%25286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4664"/>
            <a:ext cx="2088232" cy="2304256"/>
          </a:xfrm>
          <a:prstGeom prst="rect">
            <a:avLst/>
          </a:prstGeom>
          <a:noFill/>
        </p:spPr>
      </p:pic>
      <p:pic>
        <p:nvPicPr>
          <p:cNvPr id="12" name="Picture 2" descr="https://1.bp.blogspot.com/-Qbe4ylG53Hc/X4nW9UbrBlI/AAAAAAAA-AA/HEYc1XqWy2cU0NaLkDZs-rGAat6KD-vmACLcBGAsYHQ/s1000/%25D0%25BC%25D1%258F%25D1%2587%25D0%25B8_%2BDoV%2B%25286%25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73016"/>
            <a:ext cx="2304256" cy="2160240"/>
          </a:xfrm>
          <a:prstGeom prst="rect">
            <a:avLst/>
          </a:prstGeom>
          <a:noFill/>
        </p:spPr>
      </p:pic>
      <p:pic>
        <p:nvPicPr>
          <p:cNvPr id="16" name="Picture 2" descr="https://1.bp.blogspot.com/-Qbe4ylG53Hc/X4nW9UbrBlI/AAAAAAAA-AA/HEYc1XqWy2cU0NaLkDZs-rGAat6KD-vmACLcBGAsYHQ/s1000/%25D0%25BC%25D1%258F%25D1%2587%25D0%25B8_%2BDoV%2B%25286%25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4664"/>
            <a:ext cx="2376264" cy="2187624"/>
          </a:xfrm>
          <a:prstGeom prst="rect">
            <a:avLst/>
          </a:prstGeom>
          <a:noFill/>
        </p:spPr>
      </p:pic>
      <p:pic>
        <p:nvPicPr>
          <p:cNvPr id="17" name="Picture 2" descr="https://1.bp.blogspot.com/-Qbe4ylG53Hc/X4nW9UbrBlI/AAAAAAAA-AA/HEYc1XqWy2cU0NaLkDZs-rGAat6KD-vmACLcBGAsYHQ/s1000/%25D0%25BC%25D1%258F%25D1%2587%25D0%25B8_%2BDoV%2B%25286%25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573016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8478" y="350043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144000" y="0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-3643338" y="4214818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43370" y="357166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274238" y="58508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5201" y="5804843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66401" y="45554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9690" name="Picture 10" descr="https://upload.wikimedia.org/wikipedia/commons/thumb/b/b2/Roundel-gules.svg/1200px-Roundel-gul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2088232" cy="1944216"/>
          </a:xfrm>
          <a:prstGeom prst="rect">
            <a:avLst/>
          </a:prstGeom>
          <a:noFill/>
        </p:spPr>
      </p:pic>
      <p:pic>
        <p:nvPicPr>
          <p:cNvPr id="199692" name="Picture 12" descr="https://upload.wikimedia.org/wikipedia/commons/thumb/b/b2/Roundel-gules.svg/1200px-Roundel-gul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4664"/>
            <a:ext cx="1944216" cy="1944216"/>
          </a:xfrm>
          <a:prstGeom prst="rect">
            <a:avLst/>
          </a:prstGeom>
          <a:noFill/>
        </p:spPr>
      </p:pic>
      <p:pic>
        <p:nvPicPr>
          <p:cNvPr id="16" name="Picture 12" descr="https://upload.wikimedia.org/wikipedia/commons/thumb/b/b2/Roundel-gules.svg/1200px-Roundel-gul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1944216" cy="1944216"/>
          </a:xfrm>
          <a:prstGeom prst="rect">
            <a:avLst/>
          </a:prstGeom>
          <a:noFill/>
        </p:spPr>
      </p:pic>
      <p:pic>
        <p:nvPicPr>
          <p:cNvPr id="17" name="Picture 12" descr="https://upload.wikimedia.org/wikipedia/commons/thumb/b/b2/Roundel-gules.svg/1200px-Roundel-gul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1944216" cy="1944216"/>
          </a:xfrm>
          <a:prstGeom prst="rect">
            <a:avLst/>
          </a:prstGeom>
          <a:noFill/>
        </p:spPr>
      </p:pic>
      <p:pic>
        <p:nvPicPr>
          <p:cNvPr id="18" name="Picture 12" descr="https://upload.wikimedia.org/wikipedia/commons/thumb/b/b2/Roundel-gules.svg/1200px-Roundel-gul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84984"/>
            <a:ext cx="1944216" cy="1944216"/>
          </a:xfrm>
          <a:prstGeom prst="rect">
            <a:avLst/>
          </a:prstGeom>
          <a:noFill/>
        </p:spPr>
      </p:pic>
      <p:pic>
        <p:nvPicPr>
          <p:cNvPr id="19" name="Picture 12" descr="https://upload.wikimedia.org/wikipedia/commons/thumb/b/b2/Roundel-gules.svg/1200px-Roundel-gul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8478" y="350043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144000" y="0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-3643338" y="4214818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43370" y="357166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274238" y="58508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5201" y="5804843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66401" y="45554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01730" name="Picture 2" descr="https://kartinkin.net/uploads/posts/2020-07/1593741518_14-p-yelki-na-belom-fone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96752"/>
            <a:ext cx="4104456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58478" y="350043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9144000" y="0"/>
            <a:ext cx="3643338" cy="12144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 – это тот, кто отправляет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-3643338" y="4214818"/>
            <a:ext cx="3643338" cy="11430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 – это                   тот, кто получает письмо.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43370" y="357166"/>
            <a:ext cx="30003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274238" y="58508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85201" y="5804843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66401" y="4555480"/>
            <a:ext cx="136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АДРЕСАТ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2" name="Picture 2" descr="https://i.pinimg.com/originals/76/71/70/76717070d623f8db0fd9fe09a8df50c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0"/>
            <a:ext cx="5688632" cy="71906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644008" y="908720"/>
            <a:ext cx="4499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 ребята вы прекрасно справились со всеми заданиями, ну а теперь самое непростое задание. Что бы открыть сундук, вам необходимо сложить картинку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766736_34-p-fon-zolotoi-klyuchik-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0191767"/>
      </p:ext>
    </p:extLst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2252</TotalTime>
  <Words>174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Пользователь Windows</cp:lastModifiedBy>
  <cp:revision>117</cp:revision>
  <dcterms:created xsi:type="dcterms:W3CDTF">2014-09-20T03:51:29Z</dcterms:created>
  <dcterms:modified xsi:type="dcterms:W3CDTF">2022-03-17T09:53:11Z</dcterms:modified>
</cp:coreProperties>
</file>