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рамки финансовая грамотность\рамка деньги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48680" y="-459432"/>
            <a:ext cx="12192000" cy="81343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Муниципальное общеобразовательное автономное учреждение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«Средняя общеобразовательная школа №24 г. Орска».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Дидактическая игра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«Где живут деньги»</a:t>
            </a:r>
            <a:b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 для детей старшего дошкольного возраста)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43808" y="2060848"/>
            <a:ext cx="5842992" cy="4065315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Выполнила: воспитатель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квалификационной категории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Игнатенко Елена Анатольевна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user\Desktop\Новая папка\IMG_20240124_13541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4544" y="1772816"/>
            <a:ext cx="3672408" cy="41044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рамки финансовая грамотность\рамка деньги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20688" y="-603448"/>
            <a:ext cx="12192000" cy="81343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2160239"/>
          </a:xfrm>
        </p:spPr>
        <p:txBody>
          <a:bodyPr>
            <a:normAutofit/>
          </a:bodyPr>
          <a:lstStyle/>
          <a:p>
            <a:pPr algn="l"/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Познакомить детей с внешним видом купюр России, с местами хранения денег.</a:t>
            </a:r>
            <a:endParaRPr lang="ru-RU" sz="2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988840"/>
            <a:ext cx="7160840" cy="3649960"/>
          </a:xfrm>
        </p:spPr>
        <p:txBody>
          <a:bodyPr>
            <a:normAutofit/>
          </a:bodyPr>
          <a:lstStyle/>
          <a:p>
            <a:pPr algn="l"/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Сформировать культуру обращения с деньгами.</a:t>
            </a: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Развивать экономический кругозор, познавательный интерес у детей.</a:t>
            </a: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Способствовать пополнению словаря детей экономическими терминами.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рамки финансовая грамотность\рамка деньги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24000" y="-638175"/>
            <a:ext cx="12192000" cy="81343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459432"/>
            <a:ext cx="8229600" cy="4320480"/>
          </a:xfrm>
        </p:spPr>
        <p:txBody>
          <a:bodyPr>
            <a:normAutofit/>
          </a:bodyPr>
          <a:lstStyle/>
          <a:p>
            <a:pPr algn="l"/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Правила игры: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Рассмотреть и обсудить внешний вид денежных знаков.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Найти самую дорогую и самую дешевую купюру и монету.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Предложить детям назвать по памяти номиналы купюр и монет России.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 имеющихся карточек выбрать те, на которых изображены места, где могут храниться деньги и поместить их на специальное поле.</a:t>
            </a:r>
            <a:endParaRPr lang="ru-RU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рамки финансовая грамотность\рамка деньги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24000" y="-638175"/>
            <a:ext cx="12192000" cy="81343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603448"/>
            <a:ext cx="8229600" cy="2520280"/>
          </a:xfrm>
        </p:spPr>
        <p:txBody>
          <a:bodyPr>
            <a:normAutofit/>
          </a:bodyPr>
          <a:lstStyle/>
          <a:p>
            <a:pPr algn="l"/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Оборудование для игры:</a:t>
            </a:r>
            <a:b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Карточки с изображением денежных знаков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Рос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ии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Карточки с изображением мест, где могут храниться деньги.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 descr="C:\Users\user\Desktop\Новая папка\IMG_20240124_135439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342767"/>
            <a:ext cx="4038600" cy="3040828"/>
          </a:xfrm>
          <a:prstGeom prst="rect">
            <a:avLst/>
          </a:prstGeom>
          <a:noFill/>
        </p:spPr>
      </p:pic>
      <p:pic>
        <p:nvPicPr>
          <p:cNvPr id="4100" name="Picture 4" descr="C:\Users\user\Desktop\Новая папка\IMG2024012413520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2342767"/>
            <a:ext cx="4038600" cy="30408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рамки финансовая грамотность\рамка деньги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24000" y="-638175"/>
            <a:ext cx="12192000" cy="81343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3312368"/>
          </a:xfrm>
        </p:spPr>
        <p:txBody>
          <a:bodyPr>
            <a:normAutofit/>
          </a:bodyPr>
          <a:lstStyle/>
          <a:p>
            <a:r>
              <a:rPr lang="ru-RU" sz="36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Благодарю за внимание.</a:t>
            </a:r>
            <a:endParaRPr lang="ru-RU" sz="36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55</Words>
  <Application>Microsoft Office PowerPoint</Application>
  <PresentationFormat>Экран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Муниципальное общеобразовательное автономное учреждение «Средняя общеобразовательная школа №24 г. Орска».  Дидактическая игра «Где живут деньги» ( для детей старшего дошкольного возраста) </vt:lpstr>
      <vt:lpstr>Цель:  Познакомить детей с внешним видом купюр России, с местами хранения денег.</vt:lpstr>
      <vt:lpstr>                                  Правила игры:   Рассмотреть и обсудить внешний вид денежных знаков.  Найти самую дорогую и самую дешевую купюру и монету.  Предложить детям назвать по памяти номиналы купюр и монет России.  Из имеющихся карточек выбрать те, на которых изображены места, где могут храниться деньги и поместить их на специальное поле.</vt:lpstr>
      <vt:lpstr>                              Оборудование для игры: Карточки с изображением денежных знаков Росcии. Карточки с изображением мест, где могут храниться деньги.</vt:lpstr>
      <vt:lpstr>Благодарю за внимание.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7</cp:revision>
  <dcterms:created xsi:type="dcterms:W3CDTF">2024-01-26T01:18:50Z</dcterms:created>
  <dcterms:modified xsi:type="dcterms:W3CDTF">2024-01-27T01:41:28Z</dcterms:modified>
</cp:coreProperties>
</file>