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70" r:id="rId2"/>
    <p:sldId id="260" r:id="rId3"/>
    <p:sldId id="261" r:id="rId4"/>
    <p:sldId id="259" r:id="rId5"/>
    <p:sldId id="258" r:id="rId6"/>
    <p:sldId id="262" r:id="rId7"/>
    <p:sldId id="263" r:id="rId8"/>
    <p:sldId id="267" r:id="rId9"/>
    <p:sldId id="265" r:id="rId10"/>
    <p:sldId id="266" r:id="rId11"/>
    <p:sldId id="264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73" autoAdjust="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1D77EE-D78B-4D9C-8813-9853DA974F6C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882919-E880-44E9-A606-C99B52BAADD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82919-E880-44E9-A606-C99B52BAADD2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82919-E880-44E9-A606-C99B52BAADD2}" type="slidenum">
              <a:rPr lang="ru-RU" smtClean="0"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0199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6785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074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02218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3514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05503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4340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7885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9458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495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922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0473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7405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6357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872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5287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3191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106E36-FD25-4E2D-B0AA-010F637433A0}" type="datetimeFigureOut">
              <a:rPr lang="ru-RU" smtClean="0"/>
              <a:pPr/>
              <a:t>10.04.2021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8577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-2403647"/>
            <a:ext cx="7056784" cy="6408712"/>
          </a:xfrm>
        </p:spPr>
        <p:txBody>
          <a:bodyPr>
            <a:normAutofit/>
          </a:bodyPr>
          <a:lstStyle/>
          <a:p>
            <a:r>
              <a:rPr lang="ru-RU" dirty="0" smtClean="0"/>
              <a:t>             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5400" dirty="0"/>
              <a:t> </a:t>
            </a:r>
            <a:r>
              <a:rPr lang="ru-RU" sz="5400" dirty="0" smtClean="0"/>
              <a:t>          «Космос» 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/>
              <a:t>Выполнила воспитатель </a:t>
            </a:r>
            <a:r>
              <a:rPr lang="ru-RU" sz="3600" dirty="0" err="1" smtClean="0"/>
              <a:t>мдоау</a:t>
            </a:r>
            <a:r>
              <a:rPr lang="ru-RU" sz="3600" dirty="0" smtClean="0"/>
              <a:t> 16 «петушок»</a:t>
            </a:r>
            <a:br>
              <a:rPr lang="ru-RU" sz="3600" dirty="0" smtClean="0"/>
            </a:br>
            <a:r>
              <a:rPr lang="ru-RU" sz="3600" dirty="0" err="1" smtClean="0"/>
              <a:t>Альмогомбетова</a:t>
            </a:r>
            <a:r>
              <a:rPr lang="ru-RU" sz="3600" dirty="0" smtClean="0"/>
              <a:t> а.е.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95848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1800" dirty="0" smtClean="0">
                <a:solidFill>
                  <a:schemeClr val="bg1"/>
                </a:solidFill>
              </a:rPr>
              <a:t>Такой видят космонавты нашу планету.</a:t>
            </a:r>
            <a:endParaRPr lang="ru-RU" sz="1800" dirty="0">
              <a:solidFill>
                <a:schemeClr val="bg1"/>
              </a:solidFill>
            </a:endParaRPr>
          </a:p>
        </p:txBody>
      </p:sp>
      <p:pic>
        <p:nvPicPr>
          <p:cNvPr id="4" name="Содержимое 3" descr="http://ped-kopilka.ru/images/0(6).jpg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39552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1-tub-ru.yandex.net/i?id=93339074-64-72&amp;n=21"/>
          <p:cNvPicPr/>
          <p:nvPr/>
        </p:nvPicPr>
        <p:blipFill>
          <a:blip r:embed="rId4" cstate="print"/>
          <a:srcRect l="25885" r="26515"/>
          <a:stretch>
            <a:fillRect/>
          </a:stretch>
        </p:blipFill>
        <p:spPr bwMode="auto">
          <a:xfrm rot="1198827">
            <a:off x="942447" y="2044983"/>
            <a:ext cx="479858" cy="1428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021288"/>
            <a:ext cx="8229600" cy="562074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Луна – спутник нашей планеты.</a:t>
            </a:r>
            <a:endParaRPr lang="ru-RU" sz="3200" dirty="0">
              <a:solidFill>
                <a:schemeClr val="bg1"/>
              </a:solidFill>
            </a:endParaRPr>
          </a:p>
        </p:txBody>
      </p:sp>
      <p:pic>
        <p:nvPicPr>
          <p:cNvPr id="4" name="Содержимое 3" descr="http://www.detskiy-mir.net/images/fotoprikols/8543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16632"/>
            <a:ext cx="9036496" cy="674136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00B0F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ru-RU" sz="1600" dirty="0" smtClean="0">
                <a:solidFill>
                  <a:srgbClr val="FF0000"/>
                </a:solidFill>
              </a:rPr>
              <a:t>Солнце – самый знакомый всем людям астрономический объект. Это наша звезда, дающая нам жизнь. Из-за него днём все остальные космические объекты становятся невидимы. Солнце выделяет свет и тепло, до тех пор, пока не зайдёт за горизонт. И только потом небо становиться достаточно тёмным, чтоб увидеть остальные звёзды. </a:t>
            </a:r>
            <a:endParaRPr lang="ru-RU" sz="1600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http://f2.live4fun.ru/pictures/img_4733474_49_12.jp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267744" y="1772816"/>
            <a:ext cx="3881497" cy="37671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0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5112568" cy="432048"/>
          </a:xfrm>
          <a:ln>
            <a:noFill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Планеты Солнечной системы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4" name="Содержимое 3" descr="http://static.diary.ru/userdir/3/0/8/0/3080970/76906744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16632"/>
            <a:ext cx="8856984" cy="6741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013176"/>
            <a:ext cx="9144000" cy="1844824"/>
          </a:xfrm>
          <a:solidFill>
            <a:srgbClr val="00B0F0"/>
          </a:solidFill>
        </p:spPr>
        <p:txBody>
          <a:bodyPr>
            <a:noAutofit/>
          </a:bodyPr>
          <a:lstStyle/>
          <a:p>
            <a:r>
              <a:rPr lang="en-US" sz="1800" dirty="0" smtClean="0">
                <a:solidFill>
                  <a:schemeClr val="bg1"/>
                </a:solidFill>
              </a:rPr>
              <a:t/>
            </a:r>
            <a:br>
              <a:rPr lang="en-US" sz="1800" dirty="0" smtClean="0">
                <a:solidFill>
                  <a:schemeClr val="bg1"/>
                </a:solidFill>
              </a:rPr>
            </a:br>
            <a:r>
              <a:rPr lang="en-US" sz="1800" dirty="0" smtClean="0">
                <a:solidFill>
                  <a:schemeClr val="bg1"/>
                </a:solidFill>
              </a:rPr>
              <a:t/>
            </a:r>
            <a:br>
              <a:rPr lang="en-US" sz="1800" dirty="0" smtClean="0">
                <a:solidFill>
                  <a:schemeClr val="bg1"/>
                </a:solidFill>
              </a:rPr>
            </a:br>
            <a:r>
              <a:rPr lang="ru-RU" sz="1800" dirty="0" smtClean="0">
                <a:solidFill>
                  <a:schemeClr val="bg1"/>
                </a:solidFill>
              </a:rPr>
              <a:t>Космос – то же самое, что и Вселенная. </a:t>
            </a:r>
            <a:r>
              <a:rPr lang="en-US" sz="1800" dirty="0" smtClean="0">
                <a:solidFill>
                  <a:schemeClr val="bg1"/>
                </a:solidFill>
              </a:rPr>
              <a:t/>
            </a:r>
            <a:br>
              <a:rPr lang="en-US" sz="1800" dirty="0" smtClean="0">
                <a:solidFill>
                  <a:schemeClr val="bg1"/>
                </a:solidFill>
              </a:rPr>
            </a:br>
            <a:r>
              <a:rPr lang="ru-RU" sz="1800" dirty="0" smtClean="0">
                <a:solidFill>
                  <a:schemeClr val="bg1"/>
                </a:solidFill>
              </a:rPr>
              <a:t>Это пространство, которое мы видим вокруг нашей Земли, со всеми находящимися в нем небесными телами, разными частицами и излучением. Стройная система планет, которая вращается вокруг Солнца, хвостатые кометы, метеориты — все это космос.</a:t>
            </a:r>
            <a:br>
              <a:rPr lang="ru-RU" sz="1800" dirty="0" smtClean="0">
                <a:solidFill>
                  <a:schemeClr val="bg1"/>
                </a:solidFill>
              </a:rPr>
            </a:br>
            <a:r>
              <a:rPr lang="ru-RU" sz="1800" dirty="0" smtClean="0">
                <a:solidFill>
                  <a:schemeClr val="bg1"/>
                </a:solidFill>
              </a:rPr>
              <a:t/>
            </a:r>
            <a:br>
              <a:rPr lang="ru-RU" sz="1800" dirty="0" smtClean="0">
                <a:solidFill>
                  <a:schemeClr val="bg1"/>
                </a:solidFill>
              </a:rPr>
            </a:br>
            <a:endParaRPr lang="ru-RU" sz="1800" dirty="0"/>
          </a:p>
        </p:txBody>
      </p:sp>
      <p:pic>
        <p:nvPicPr>
          <p:cNvPr id="4" name="Содержимое 3" descr="http://www.radionetplus.ru/uploads/posts/2013-04/thumbs/1365740944_planeta-zemlya-12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8856984" cy="4797152"/>
          </a:xfrm>
          <a:prstGeom prst="rect">
            <a:avLst/>
          </a:prstGeom>
          <a:solidFill>
            <a:srgbClr val="00B0F0"/>
          </a:solidFill>
          <a:ln w="190500" cap="rnd">
            <a:solidFill>
              <a:srgbClr val="00B0F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54452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chemeClr val="bg1"/>
                </a:solidFill>
              </a:rPr>
              <a:t>сделать?сть</a:t>
            </a:r>
            <a:r>
              <a:rPr lang="ru-RU" dirty="0" smtClean="0">
                <a:solidFill>
                  <a:schemeClr val="bg1"/>
                </a:solidFill>
              </a:rPr>
              <a:t>, то кто там живет? Но чтобы это узнать, надо до планет долететь. Но как это сделать?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573016"/>
            <a:ext cx="5544616" cy="3096344"/>
          </a:xfrm>
        </p:spPr>
        <p:txBody>
          <a:bodyPr>
            <a:normAutofit/>
          </a:bodyPr>
          <a:lstStyle/>
          <a:p>
            <a:pPr lvl="8"/>
            <a:endParaRPr lang="en-US" dirty="0" smtClean="0">
              <a:solidFill>
                <a:schemeClr val="bg1"/>
              </a:solidFill>
            </a:endParaRPr>
          </a:p>
          <a:p>
            <a:pPr lvl="8"/>
            <a:endParaRPr lang="en-US" dirty="0" smtClean="0">
              <a:solidFill>
                <a:schemeClr val="bg1"/>
              </a:solidFill>
            </a:endParaRPr>
          </a:p>
          <a:p>
            <a:pPr lvl="8"/>
            <a:endParaRPr lang="en-US" dirty="0" smtClean="0">
              <a:solidFill>
                <a:schemeClr val="bg1"/>
              </a:solidFill>
            </a:endParaRPr>
          </a:p>
          <a:p>
            <a:pPr lvl="8"/>
            <a:endParaRPr lang="en-US" dirty="0" smtClean="0">
              <a:solidFill>
                <a:schemeClr val="bg1"/>
              </a:solidFill>
            </a:endParaRPr>
          </a:p>
          <a:p>
            <a:pPr lvl="8"/>
            <a:endParaRPr lang="en-US" dirty="0" smtClean="0">
              <a:solidFill>
                <a:schemeClr val="bg1"/>
              </a:solidFill>
            </a:endParaRPr>
          </a:p>
          <a:p>
            <a:pPr lvl="8"/>
            <a:endParaRPr lang="en-US" dirty="0" smtClean="0">
              <a:solidFill>
                <a:schemeClr val="bg1"/>
              </a:solidFill>
            </a:endParaRPr>
          </a:p>
          <a:p>
            <a:pPr lvl="8"/>
            <a:endParaRPr lang="en-US" dirty="0" smtClean="0">
              <a:solidFill>
                <a:schemeClr val="bg1"/>
              </a:solidFill>
            </a:endParaRPr>
          </a:p>
          <a:p>
            <a:pPr lvl="8"/>
            <a:endParaRPr lang="en-US" dirty="0" smtClean="0">
              <a:solidFill>
                <a:schemeClr val="bg1"/>
              </a:solidFill>
            </a:endParaRPr>
          </a:p>
          <a:p>
            <a:pPr lvl="8"/>
            <a:endParaRPr lang="en-US" dirty="0" smtClean="0">
              <a:solidFill>
                <a:schemeClr val="bg1"/>
              </a:solidFill>
            </a:endParaRPr>
          </a:p>
        </p:txBody>
      </p:sp>
      <p:pic>
        <p:nvPicPr>
          <p:cNvPr id="4" name="Рисунок 3" descr="http://content.foto.mail.ru/mail/kolokol92/_blogs/i-5064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16632"/>
            <a:ext cx="8928992" cy="6624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07504" y="537321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Людям всегда хотелось знать, есть ли жизнь на других планетах? А если есть, то кто там живет? Но чтобы это узнать, надо до планет долететь. Но как это сделать?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bg1"/>
                </a:solidFill>
              </a:rPr>
              <a:t>Разработал теорию ракеты, продумал её устройство и то, как она будет двигаться замечательный учёный Константин Эдуардович Циолковский. </a:t>
            </a:r>
            <a:endParaRPr lang="ru-RU" sz="2000" dirty="0">
              <a:solidFill>
                <a:schemeClr val="bg1"/>
              </a:solidFill>
            </a:endParaRPr>
          </a:p>
        </p:txBody>
      </p:sp>
      <p:pic>
        <p:nvPicPr>
          <p:cNvPr id="4" name="Содержимое 3" descr="http://www.arran.ru/data/exposition/3/109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484784"/>
            <a:ext cx="4392487" cy="52851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Рисунок 4" descr="http://www.astrolabia.ru/_ph/7/838483431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484784"/>
            <a:ext cx="4464496" cy="52565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b="1" dirty="0" smtClean="0"/>
              <a:t>Белка и Стрелка, - отправившись в космический полет, вписали свои имена в историю мировой космонавтики. Запущенные в космос 19 августа 1960 года на борту прототипа корабля "Восток", они стали первыми живыми существами с планеты Земля, которые пробыли на орбите более суток и благополучно вернулись домой</a:t>
            </a:r>
            <a:endParaRPr lang="ru-RU" sz="2000" dirty="0"/>
          </a:p>
        </p:txBody>
      </p:sp>
      <p:pic>
        <p:nvPicPr>
          <p:cNvPr id="6" name="Содержимое 5" descr="http://lablabla.ru/uploads/images/00/00/10/2013/11/25/efcb0c.jp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160751" y="533400"/>
            <a:ext cx="5300085" cy="37671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93610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1800" dirty="0" smtClean="0"/>
              <a:t> 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12 апреля 1961 года, Советский Союз вывел на орбиту Земли космический корабль « Восток». Длительность полёта составила 1 час 48 минут. На корабле «Восток» стартовал первый космонавт планеты Земля Юрий Гагарин</a:t>
            </a:r>
            <a:endParaRPr lang="ru-RU" sz="18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6" name="Рисунок 5" descr="http://astro.uni-altai.ru/picture/full/106653373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3" y="1196752"/>
            <a:ext cx="8856983" cy="547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424936" cy="1403648"/>
          </a:xfrm>
        </p:spPr>
        <p:txBody>
          <a:bodyPr>
            <a:normAutofit fontScale="90000"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Franklin Gothic Demi" pitchFamily="34" charset="0"/>
              </a:rPr>
              <a:t/>
            </a:r>
            <a:br>
              <a:rPr lang="ru-RU" sz="2200" dirty="0" smtClean="0">
                <a:solidFill>
                  <a:srgbClr val="FF0000"/>
                </a:solidFill>
                <a:latin typeface="Franklin Gothic Demi" pitchFamily="34" charset="0"/>
              </a:rPr>
            </a:br>
            <a:r>
              <a:rPr lang="ru-RU" sz="2200" dirty="0" smtClean="0">
                <a:solidFill>
                  <a:srgbClr val="FF0000"/>
                </a:solidFill>
                <a:latin typeface="Franklin Gothic Demi" pitchFamily="34" charset="0"/>
              </a:rPr>
              <a:t>Его улыбка облетела</a:t>
            </a:r>
            <a:br>
              <a:rPr lang="ru-RU" sz="2200" dirty="0" smtClean="0">
                <a:solidFill>
                  <a:srgbClr val="FF0000"/>
                </a:solidFill>
                <a:latin typeface="Franklin Gothic Demi" pitchFamily="34" charset="0"/>
              </a:rPr>
            </a:br>
            <a:r>
              <a:rPr lang="ru-RU" sz="2200" dirty="0" smtClean="0">
                <a:solidFill>
                  <a:srgbClr val="FF0000"/>
                </a:solidFill>
                <a:latin typeface="Franklin Gothic Demi" pitchFamily="34" charset="0"/>
              </a:rPr>
              <a:t>Весь шар земной</a:t>
            </a:r>
            <a:br>
              <a:rPr lang="ru-RU" sz="2200" dirty="0" smtClean="0">
                <a:solidFill>
                  <a:srgbClr val="FF0000"/>
                </a:solidFill>
                <a:latin typeface="Franklin Gothic Demi" pitchFamily="34" charset="0"/>
              </a:rPr>
            </a:br>
            <a:r>
              <a:rPr lang="ru-RU" sz="2200" dirty="0" smtClean="0">
                <a:solidFill>
                  <a:srgbClr val="FF0000"/>
                </a:solidFill>
                <a:latin typeface="Franklin Gothic Demi" pitchFamily="34" charset="0"/>
              </a:rPr>
              <a:t>И часто вспоминая то и дело</a:t>
            </a:r>
            <a:br>
              <a:rPr lang="ru-RU" sz="2200" dirty="0" smtClean="0">
                <a:solidFill>
                  <a:srgbClr val="FF0000"/>
                </a:solidFill>
                <a:latin typeface="Franklin Gothic Demi" pitchFamily="34" charset="0"/>
              </a:rPr>
            </a:br>
            <a:r>
              <a:rPr lang="ru-RU" sz="2200" dirty="0" smtClean="0">
                <a:solidFill>
                  <a:srgbClr val="FF0000"/>
                </a:solidFill>
                <a:latin typeface="Franklin Gothic Demi" pitchFamily="34" charset="0"/>
              </a:rPr>
              <a:t>Улыбкой этой сами мы живем порой</a:t>
            </a:r>
            <a:r>
              <a:rPr lang="ru-RU" sz="1800" dirty="0" smtClean="0">
                <a:solidFill>
                  <a:srgbClr val="FF0000"/>
                </a:solidFill>
                <a:latin typeface="Franklin Gothic Demi" pitchFamily="34" charset="0"/>
              </a:rPr>
              <a:t>.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pic>
        <p:nvPicPr>
          <p:cNvPr id="8" name="Рисунок 7" descr="http://ic.pics.livejournal.com/marv/29043303/2162011/2162011_origina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412776"/>
            <a:ext cx="4104456" cy="518457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" name="Рисунок 9" descr="http://img-fotki.yandex.ru/get/6105/83012533.2d3/0_92757_8cab673b_L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1412776"/>
            <a:ext cx="4032448" cy="518457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1" name="Рисунок 10" descr="http://im3-tub-ru.yandex.net/i?id=193771476-00-72&amp;n=21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89240" y="0"/>
            <a:ext cx="2095500" cy="1428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Autofit/>
          </a:bodyPr>
          <a:lstStyle/>
          <a:p>
            <a:r>
              <a:rPr lang="ru-RU" sz="1800" dirty="0" smtClean="0"/>
              <a:t>В космосе очень мало воздуха и обычный человек в нем не сможет дышать. Именно поэтому на космонавта, который полетел в космос, одели вот такой скафандр. Скафандр очень теплый и защищает космонавта от холода даже в космосе. Кроме того – в скафандре человек может дышать – он снабжает человека воздухом.</a:t>
            </a:r>
            <a:endParaRPr lang="ru-RU" sz="1800" dirty="0"/>
          </a:p>
        </p:txBody>
      </p:sp>
      <p:pic>
        <p:nvPicPr>
          <p:cNvPr id="4" name="Содержимое 3" descr="http://www.comgun.ru/uploads/posts/2010-09/thumbs/1285876375_9-skafandr-sk-1.jpg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700808"/>
            <a:ext cx="3888432" cy="50405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http://www.kaheel7.com/userimages/man%20Space%20-kids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1700808"/>
            <a:ext cx="3960440" cy="50405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3960440" cy="1143000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Ракета поднималась  все выше и выше! </a:t>
            </a:r>
            <a:b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Посмотри! Она уже выше облаков!</a:t>
            </a: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Содержимое 3" descr="http://s16.radikal.ru/i191/1304/4a/c751f54fbc02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131</TotalTime>
  <Words>265</Words>
  <Application>Microsoft Office PowerPoint</Application>
  <PresentationFormat>Экран (4:3)</PresentationFormat>
  <Paragraphs>23</Paragraphs>
  <Slides>13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Calibri</vt:lpstr>
      <vt:lpstr>Century Gothic</vt:lpstr>
      <vt:lpstr>Franklin Gothic Demi</vt:lpstr>
      <vt:lpstr>Wingdings 3</vt:lpstr>
      <vt:lpstr>Сектор</vt:lpstr>
      <vt:lpstr>                           «Космос»    Выполнила воспитатель мдоау 16 «петушок» Альмогомбетова а.е.</vt:lpstr>
      <vt:lpstr>  Космос – то же самое, что и Вселенная.  Это пространство, которое мы видим вокруг нашей Земли, со всеми находящимися в нем небесными телами, разными частицами и излучением. Стройная система планет, которая вращается вокруг Солнца, хвостатые кометы, метеориты — все это космос.  </vt:lpstr>
      <vt:lpstr>сделать?сть, то кто там живет? Но чтобы это узнать, надо до планет долететь. Но как это сделать?</vt:lpstr>
      <vt:lpstr>Разработал теорию ракеты, продумал её устройство и то, как она будет двигаться замечательный учёный Константин Эдуардович Циолковский. </vt:lpstr>
      <vt:lpstr>Белка и Стрелка, - отправившись в космический полет, вписали свои имена в историю мировой космонавтики. Запущенные в космос 19 августа 1960 года на борту прототипа корабля "Восток", они стали первыми живыми существами с планеты Земля, которые пробыли на орбите более суток и благополучно вернулись домой</vt:lpstr>
      <vt:lpstr> 12 апреля 1961 года, Советский Союз вывел на орбиту Земли космический корабль « Восток». Длительность полёта составила 1 час 48 минут. На корабле «Восток» стартовал первый космонавт планеты Земля Юрий Гагарин</vt:lpstr>
      <vt:lpstr> Его улыбка облетела Весь шар земной И часто вспоминая то и дело Улыбкой этой сами мы живем порой. </vt:lpstr>
      <vt:lpstr>В космосе очень мало воздуха и обычный человек в нем не сможет дышать. Именно поэтому на космонавта, который полетел в космос, одели вот такой скафандр. Скафандр очень теплый и защищает космонавта от холода даже в космосе. Кроме того – в скафандре человек может дышать – он снабжает человека воздухом.</vt:lpstr>
      <vt:lpstr>Ракета поднималась  все выше и выше!  Посмотри! Она уже выше облаков!</vt:lpstr>
      <vt:lpstr>Такой видят космонавты нашу планету.</vt:lpstr>
      <vt:lpstr>Луна – спутник нашей планеты.</vt:lpstr>
      <vt:lpstr>Солнце – самый знакомый всем людям астрономический объект. Это наша звезда, дающая нам жизнь. Из-за него днём все остальные космические объекты становятся невидимы. Солнце выделяет свет и тепло, до тех пор, пока не зайдёт за горизонт. И только потом небо становиться достаточно тёмным, чтоб увидеть остальные звёзды. </vt:lpstr>
      <vt:lpstr>Планеты Солнечной системы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александр</dc:creator>
  <cp:lastModifiedBy>RuslaN</cp:lastModifiedBy>
  <cp:revision>16</cp:revision>
  <dcterms:created xsi:type="dcterms:W3CDTF">2014-04-11T17:52:33Z</dcterms:created>
  <dcterms:modified xsi:type="dcterms:W3CDTF">2021-04-10T17:53:33Z</dcterms:modified>
</cp:coreProperties>
</file>