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3" r:id="rId16"/>
    <p:sldId id="268" r:id="rId17"/>
    <p:sldId id="274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54F60C-004D-41C8-96CC-66E4DAA7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7343" y="122830"/>
            <a:ext cx="6414447" cy="955343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123 </a:t>
            </a:r>
            <a:br>
              <a:rPr lang="ru-RU" sz="18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«Гармония»  комбинированного вида г. Орска»</a:t>
            </a:r>
            <a:endParaRPr lang="ru-RU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6C3546C-CAF3-4881-BAEC-EA7C6BFDB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134" y="1296537"/>
            <a:ext cx="6514532" cy="514933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теме:</a:t>
            </a:r>
          </a:p>
          <a:p>
            <a:pPr algn="ctr"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работы с воспитанниками и их семьями в социально-опасном положении в ДОУ.</a:t>
            </a:r>
          </a:p>
          <a:p>
            <a:pPr algn="ctr"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психолого-педагогической поддержки и сопровождения воспитанников и их семей в социально-опасном положении»</a:t>
            </a:r>
          </a:p>
          <a:p>
            <a:pPr algn="ctr">
              <a:lnSpc>
                <a:spcPct val="100000"/>
              </a:lnSpc>
            </a:pP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Подготовила педагог-психолог</a:t>
            </a:r>
          </a:p>
          <a:p>
            <a:pPr algn="ctr">
              <a:lnSpc>
                <a:spcPct val="10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pPr algn="ctr">
              <a:lnSpc>
                <a:spcPct val="10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Гааг Е.А.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C8DC91-7EF8-4AC7-B4FE-39F819C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8" t="11505" r="8480" b="8848"/>
          <a:stretch/>
        </p:blipFill>
        <p:spPr>
          <a:xfrm>
            <a:off x="7856562" y="1511488"/>
            <a:ext cx="3630304" cy="2934269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13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3D3A9F-5797-4DDB-AB05-E42FCA10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9" y="349624"/>
            <a:ext cx="10591791" cy="17077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материалы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педагогами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0CC867-D487-4291-9CE0-5FF4C2262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анкетирования педагогов «Благополучие дошкольников и соблюдение прав ребенка».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B2B576D-421B-46B8-93D9-6D07376CA1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3684" y="3185307"/>
            <a:ext cx="2768555" cy="337506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3585125-A9A5-409D-9C83-AC3BC7552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45636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анкетирования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95C6E0B9-C9EB-4E28-82DD-90A93631E0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14445" y="3185307"/>
            <a:ext cx="2601531" cy="3302827"/>
          </a:xfrm>
        </p:spPr>
      </p:pic>
    </p:spTree>
    <p:extLst>
      <p:ext uri="{BB962C8B-B14F-4D97-AF65-F5344CB8AC3E}">
        <p14:creationId xmlns:p14="http://schemas.microsoft.com/office/powerpoint/2010/main" val="311412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D777A9-0098-4B24-BA8C-26ED0316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9" y="121024"/>
            <a:ext cx="10591791" cy="19363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материал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родителями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955D58-3B6F-4C3B-8D29-D87F6E9F4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663794"/>
            <a:ext cx="5079991" cy="8239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групповой и индивидуальной работы с родителями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AA098CC7-01D6-4DA7-A54A-6B4B325C7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083" y="2759508"/>
            <a:ext cx="2505673" cy="334089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30F4774-2601-4DB4-A5E7-6239D9DE1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2" y="1869142"/>
            <a:ext cx="5308598" cy="4034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информация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4A80161-C397-4172-A3F2-861C357CF5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73669" y="2430925"/>
            <a:ext cx="2505673" cy="1871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787321-5016-4864-B061-8081F2A5B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745" y="4585447"/>
            <a:ext cx="2621507" cy="19691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1F614D-3FD8-402F-A1FD-3FE223BFE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4" y="2759508"/>
            <a:ext cx="2505673" cy="33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7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9E40CA22-A087-443E-8A1F-6830713C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постановки семей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внутрисадовый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B514D523-B5B3-40AA-85E8-BF46048C8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594" y="2193925"/>
            <a:ext cx="5971281" cy="4024313"/>
          </a:xfrm>
        </p:spPr>
      </p:pic>
    </p:spTree>
    <p:extLst>
      <p:ext uri="{BB962C8B-B14F-4D97-AF65-F5344CB8AC3E}">
        <p14:creationId xmlns:p14="http://schemas.microsoft.com/office/powerpoint/2010/main" val="203457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1FB233-DC2D-46A1-B220-26609AE8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9" y="762000"/>
            <a:ext cx="10591791" cy="8239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методы работы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BDF842-0A51-4249-B7AB-47844AD8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585912"/>
            <a:ext cx="5079991" cy="5978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Онлайн-рассылки памяток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EDFE63A-CDE1-47B1-B945-3280C3B003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53989" y="2409824"/>
            <a:ext cx="3286550" cy="429348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DCEE279-ED3F-4EA5-942B-0F3EB04250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5912"/>
            <a:ext cx="5334000" cy="5978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Видео-роликов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6DA2219-00AC-4804-88D6-F83CEDCDDC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54504" y="2470925"/>
            <a:ext cx="2769392" cy="4171279"/>
          </a:xfrm>
        </p:spPr>
      </p:pic>
    </p:spTree>
    <p:extLst>
      <p:ext uri="{BB962C8B-B14F-4D97-AF65-F5344CB8AC3E}">
        <p14:creationId xmlns:p14="http://schemas.microsoft.com/office/powerpoint/2010/main" val="176928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F4C09-275D-46CE-B9DA-DF396E24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9" y="470648"/>
            <a:ext cx="10591791" cy="1219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предотвращения кризисных ситуаций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92B9B8-A01D-4A3C-9280-2657F0E93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842247"/>
            <a:ext cx="5079991" cy="55132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памятка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CE5C029-D2E8-4EBE-93D8-85A7B4CD0C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4286" y="2857371"/>
            <a:ext cx="4910451" cy="368283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9051242-779E-4898-BA26-F7C8E7FB1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550895"/>
            <a:ext cx="5105400" cy="108472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работы педагога по профилактике нарушений прав ребенка и кризисных ситуаций в семье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856013A-5B31-46B8-B49B-B8A2D2B7D0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58000" y="2770094"/>
            <a:ext cx="4491318" cy="39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05573-47BD-48DD-A1A2-2B339BC9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77" y="762000"/>
            <a:ext cx="10334223" cy="6031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235ABF-9644-41D7-8625-1D9B09F13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506829"/>
            <a:ext cx="5079991" cy="3863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Внутрисадовый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«Герб семьи»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A708BB0-E4C1-404B-9F3F-0CBC813B75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490" y="2356834"/>
            <a:ext cx="4600597" cy="3861404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48EB6A6-12BA-4B5B-B23B-1F3BF73C0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506830"/>
            <a:ext cx="5105400" cy="3863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«Права ребенка»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43879AB3-F9A8-4355-B1DE-BE6B98F07F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1800" y="2356834"/>
            <a:ext cx="4724400" cy="3861404"/>
          </a:xfrm>
        </p:spPr>
      </p:pic>
    </p:spTree>
    <p:extLst>
      <p:ext uri="{BB962C8B-B14F-4D97-AF65-F5344CB8AC3E}">
        <p14:creationId xmlns:p14="http://schemas.microsoft.com/office/powerpoint/2010/main" val="244594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A35A77-7958-429E-B550-610F8B9B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08" y="764373"/>
            <a:ext cx="9316792" cy="74245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психологической компетентности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ДОУ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8DC6EE2-C47C-408D-97D5-1224AF8D6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276" y="2485622"/>
            <a:ext cx="6336407" cy="3900209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FFD926-B840-46C9-A022-A32B585A9D9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81836" y="1506829"/>
            <a:ext cx="7456867" cy="1159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Групповые, индивидуальные консультации,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Онлайн-рассылки</a:t>
            </a:r>
          </a:p>
        </p:txBody>
      </p:sp>
    </p:spTree>
    <p:extLst>
      <p:ext uri="{BB962C8B-B14F-4D97-AF65-F5344CB8AC3E}">
        <p14:creationId xmlns:p14="http://schemas.microsoft.com/office/powerpoint/2010/main" val="3941503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C576D0-C637-4431-A041-27B7E502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769" y="764373"/>
            <a:ext cx="9780431" cy="12930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работы воспитателя по профилактике нарушений прав несовершеннолетних и предотвращению кризисных ситуаций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D0BD783-7BA0-4DDE-A130-832B774B3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961" y="2230119"/>
            <a:ext cx="6143222" cy="44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88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24C2C7-E442-4329-A2CE-6AF2B9F73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900953"/>
            <a:ext cx="9448800" cy="10892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Результат проведения профилактических мероприятий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59AE28FB-9D5E-498C-9FEF-908BB1F11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41494"/>
            <a:ext cx="9448800" cy="3227294"/>
          </a:xfrm>
        </p:spPr>
        <p:txBody>
          <a:bodyPr/>
          <a:lstStyle/>
          <a:p>
            <a:pPr marL="457200"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числа неблагополучных семей, 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семей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находящихся в зоне риска, при проведении мониторинга обновления информации по данной категории воспитанников.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47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31D00D6-EC8A-498A-AE5C-ABD3FD8D14F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86669" y="996287"/>
            <a:ext cx="6482686" cy="562287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84276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0FD755C-5C63-47EB-918F-E7044596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4168"/>
            <a:ext cx="10820399" cy="3928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Изученная нормативно-правовая документация: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9BB444-296D-407B-BD23-420AE8A47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268" y="746976"/>
            <a:ext cx="10820399" cy="5370490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Конвенция о правах ребенка "Конвенция о правах ребенка"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(одобрена Генеральной Ассамблеей ООН 20.11.1989)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(вступила в силу для СССР 15.09.1990)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Федеральный Закон от 29.12.2012г «Об Образовании» в Российской Федерации № 273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Методические рекомендации по обеспечению психологической безопасности образовательной среды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рекомендации Правительства Оренбургской области от 21.09.2011 г. № 05/16-692, от 07.04.2014 г.    № 05/16-198, от 28.07.2014 г. № 05/16-467 «О создании службы </a:t>
            </a:r>
            <a:r>
              <a:rPr lang="ru-RU" sz="2400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экстренного реагирования на социально опасную для ребёнка и семьи ситуацию»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Постановление Правительства Оренбургской области о комиссии по делам несовершеннолетних и защите их прав в Оренбургской области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Постановления Администрации г. Орска № 6208-п от 07.10.2014г. «О создании в ДОУ службы экстренного реагирования на социально опасную для ребенка и семьи ситуацию»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78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42A3F-0D15-4721-991B-0C20F695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7" y="764372"/>
            <a:ext cx="10784983" cy="5610669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5C4E5B5-2DAB-46B6-9F72-31BA91CD9FFC}"/>
              </a:ext>
            </a:extLst>
          </p:cNvPr>
          <p:cNvSpPr/>
          <p:nvPr/>
        </p:nvSpPr>
        <p:spPr>
          <a:xfrm>
            <a:off x="1017431" y="283335"/>
            <a:ext cx="10784983" cy="642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Развитие системы сопровождения семей, оказавшихся в СОП и находящихся на грани социально опасной ситуации, оказание содействия в их успешной социальной реабилитации и адаптации в современных условиях, психолого-педагогическая поддержка таких семей.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определить наиболее эффективные методы и средства по выявлению неблагополучных семей;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оказать психолого-педагогическую поддержку родителям и детям; 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обеспечить взаимодействие всех заинтересованных организаций по выводу семьи и детей из СОП;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помочь семье найти внутренние ресурсы и мобилизовать внутренний потенциал всех членов семьи;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обеспечить нормативно-правовую безопасность педагогов ДОУ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5EEF6-4255-4C30-B632-A9F1E487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764372"/>
            <a:ext cx="10694831" cy="557203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работы: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1.Подготовительный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(выявление семей групп «социального риска)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2.Основной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(работа по профилактике семейного неблагополучия)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3.Заключительный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(анализ деятельности и 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дальнейшей работы)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02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A078D-91AC-4E79-8854-FFC58931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27" y="785610"/>
            <a:ext cx="10669073" cy="55507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 по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выявлению и сопровождению неблагополучных семей: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патронаж;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совместных праздников и развлечений;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семейных клубов;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онлайн-рассылки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1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6E79B0-6159-4820-9C93-E7E1EDB3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01" y="476518"/>
            <a:ext cx="10836499" cy="58083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1.Повышение уровня психолого-педагогической компетенции родителей из семей социального риска, педагогов ДОУ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2.Активизация правового, педагогического и культурного сознания родителей, педагогов и других специалистов по работе с семьей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соц.риска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3.Создание активно действующей, работоспособной и результативной системы по профилактической работе с семьями соц. риска.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4.Создание условий по предотвращению нарушений прав ребенка в рамках образовательной организации.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2818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F2C961-FBB4-4FF6-B959-C48D0605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0" y="373487"/>
            <a:ext cx="9561489" cy="74697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 работы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неблагополучными семьями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BE6E8C-5DE9-4841-A541-5559B794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15" y="1262129"/>
            <a:ext cx="5251279" cy="54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539F41-DA0D-4A21-A793-3CD13C5E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201706"/>
            <a:ext cx="10780059" cy="185569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Сопроводительная документация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семьями СОП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60C47CA5-221A-43BE-B7DB-788B19C2D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283" y="1855694"/>
            <a:ext cx="4706470" cy="82391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Положения, приказы, регламентирующие деятельность по работе с семьями СОП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E8DB5E0-C2B5-4FF3-A910-74CD97539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647" y="2823882"/>
            <a:ext cx="4195482" cy="3832411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A4F3E99F-0FD7-4C9A-AAA6-DE0D86532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855694"/>
            <a:ext cx="5105400" cy="64545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документация для родителей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Анкета-опросник, соц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паспорт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F16FEE2-9193-4403-8BE5-84AEA52CB1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27354" y="2813798"/>
            <a:ext cx="2904522" cy="383241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C09DB06-F62C-47F3-AF35-B305AA0AC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2813798"/>
            <a:ext cx="2899311" cy="38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9919C-455D-4C39-921D-53DD3172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788" y="537882"/>
            <a:ext cx="10309412" cy="15195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материалы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детьми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EE5E5F-78D6-4877-B06E-FC1C8562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45182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познавательной сферы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9B83FE7-2E24-4AA0-97A0-7B1017F78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4287" y="3132137"/>
            <a:ext cx="4114800" cy="350048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1E5CF0B-8631-4C13-8BE9-2C553F544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59973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Анкета-опросник выявления фактов жестокого обращения с детьми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D088E1B9-0E4F-4E70-AFE6-D6C87D232B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81912" y="3132138"/>
            <a:ext cx="2994674" cy="3500482"/>
          </a:xfrm>
        </p:spPr>
      </p:pic>
    </p:spTree>
    <p:extLst>
      <p:ext uri="{BB962C8B-B14F-4D97-AF65-F5344CB8AC3E}">
        <p14:creationId xmlns:p14="http://schemas.microsoft.com/office/powerpoint/2010/main" val="1512616959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463</TotalTime>
  <Words>311</Words>
  <Application>Microsoft Office PowerPoint</Application>
  <PresentationFormat>Произвольный</PresentationFormat>
  <Paragraphs>59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След самолета</vt:lpstr>
      <vt:lpstr>муниципальное дошкольное образовательное автономное учреждение «Детский сад № 123  «Гармония»  комбинированного вида г. Орска»</vt:lpstr>
      <vt:lpstr>Изученная нормативно-правовая документация:</vt:lpstr>
      <vt:lpstr> </vt:lpstr>
      <vt:lpstr>Этапы работы:   1.Подготовительный  (выявление семей групп «социального риска)  2.Основной  (работа по профилактике семейного неблагополучия)  3.Заключительный (анализ деятельности и  планирование дальнейшей работы) </vt:lpstr>
      <vt:lpstr>Формы и методы работы по  выявлению и сопровождению неблагополучных семей:  анкетирование; опрос; диагностика; патронаж; беседы; консультирование; организация совместных праздников и развлечений; заседания семейных клубов; информационное  просвещение; онлайн-рассылки  </vt:lpstr>
      <vt:lpstr>Ожидаемые результаты:  1.Повышение уровня психолого-педагогической компетенции родителей из семей социального риска, педагогов ДОУ  2.Активизация правового, педагогического и культурного сознания родителей, педагогов и других специалистов по работе с семьей соц.риска.  3.Создание активно действующей, работоспособной и результативной системы по профилактической работе с семьями соц. риска.  4.Создание условий по предотвращению нарушений прав ребенка в рамках образовательной организации. </vt:lpstr>
      <vt:lpstr>Система  работы  с неблагополучными семьями</vt:lpstr>
      <vt:lpstr>Сопроводительная документация  по работе с семьями СОП</vt:lpstr>
      <vt:lpstr>Диагностические материалы  по работе с детьми</vt:lpstr>
      <vt:lpstr>Диагностические материалы  по работе с педагогами</vt:lpstr>
      <vt:lpstr>Практический материал  по работе с родителями</vt:lpstr>
      <vt:lpstr>Журнал  постановки семей на внутрисадовый учет</vt:lpstr>
      <vt:lpstr>Дистанционные методы работы  с родителями</vt:lpstr>
      <vt:lpstr>Методы  предотвращения кризисных ситуаций  в ДОУ</vt:lpstr>
      <vt:lpstr>Работа с родителями</vt:lpstr>
      <vt:lpstr>Повышение психологической компетентности  педагогов ДОУ</vt:lpstr>
      <vt:lpstr>Журнал  регистрации работы воспитателя по профилактике нарушений прав несовершеннолетних и предотвращению кризисных ситуаций</vt:lpstr>
      <vt:lpstr>         Результат проведения профилактических мероприятий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«Детский сад № 123 «Гармония»  комбинированного вида г. Орска»</dc:title>
  <dc:creator>Катерина</dc:creator>
  <cp:lastModifiedBy>ПК</cp:lastModifiedBy>
  <cp:revision>34</cp:revision>
  <dcterms:created xsi:type="dcterms:W3CDTF">2021-11-26T11:01:15Z</dcterms:created>
  <dcterms:modified xsi:type="dcterms:W3CDTF">2021-12-20T05:20:34Z</dcterms:modified>
</cp:coreProperties>
</file>