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5" autoAdjust="0"/>
  </p:normalViewPr>
  <p:slideViewPr>
    <p:cSldViewPr>
      <p:cViewPr varScale="1">
        <p:scale>
          <a:sx n="79" d="100"/>
          <a:sy n="79" d="100"/>
        </p:scale>
        <p:origin x="-12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809C-8669-4F91-A2BC-DFAD12CD0CA3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C1-79AC-4AAE-ACA4-09D7841D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809C-8669-4F91-A2BC-DFAD12CD0CA3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C1-79AC-4AAE-ACA4-09D7841D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809C-8669-4F91-A2BC-DFAD12CD0CA3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C1-79AC-4AAE-ACA4-09D7841D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809C-8669-4F91-A2BC-DFAD12CD0CA3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C1-79AC-4AAE-ACA4-09D7841D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809C-8669-4F91-A2BC-DFAD12CD0CA3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C1-79AC-4AAE-ACA4-09D7841D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809C-8669-4F91-A2BC-DFAD12CD0CA3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C1-79AC-4AAE-ACA4-09D7841D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809C-8669-4F91-A2BC-DFAD12CD0CA3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C1-79AC-4AAE-ACA4-09D7841D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809C-8669-4F91-A2BC-DFAD12CD0CA3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C1-79AC-4AAE-ACA4-09D7841D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809C-8669-4F91-A2BC-DFAD12CD0CA3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C1-79AC-4AAE-ACA4-09D7841D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809C-8669-4F91-A2BC-DFAD12CD0CA3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C1-79AC-4AAE-ACA4-09D7841D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809C-8669-4F91-A2BC-DFAD12CD0CA3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CBC1-79AC-4AAE-ACA4-09D7841D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8809C-8669-4F91-A2BC-DFAD12CD0CA3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CBC1-79AC-4AAE-ACA4-09D7841D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пожарка\18-11-2022_06-46-27\20221101_16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368" y="404664"/>
            <a:ext cx="5623988" cy="6264696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9512" y="1124744"/>
            <a:ext cx="3168352" cy="4154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70C0"/>
                </a:solidFill>
              </a:rPr>
              <a:t>Комплектация:</a:t>
            </a:r>
            <a:endParaRPr lang="ru-RU" sz="2400" i="1" u="sng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Плакат основа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Папки-передвижки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Книжки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Раскраски</a:t>
            </a:r>
          </a:p>
          <a:p>
            <a:pPr marL="265113" indent="-265113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"Огонь-друг,    огонь-враг"</a:t>
            </a:r>
          </a:p>
          <a:p>
            <a:pPr marL="265113" indent="-265113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Разрезные картинки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Лабиринты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6408712" cy="1846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Папки передвижки: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правилах пожарной безопасности</a:t>
            </a:r>
          </a:p>
          <a:p>
            <a:pPr marL="180975" indent="-180975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Как потушить небольшой очаг возгорания</a:t>
            </a:r>
          </a:p>
          <a:p>
            <a:endParaRPr lang="ru-RU" dirty="0"/>
          </a:p>
        </p:txBody>
      </p:sp>
      <p:pic>
        <p:nvPicPr>
          <p:cNvPr id="3" name="Picture 4" descr="C:\Users\admin\Desktop\пожарка\18-11-2022_06-46-27\20221101_162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5148064" cy="363991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4" name="Picture 3" descr="C:\Users\admin\Desktop\пожарка\18-11-2022_06-46-27\20221101_161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92896"/>
            <a:ext cx="3240360" cy="386104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ожарка\18-11-2022_06-46-27\20221101_162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572000" cy="2286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3" name="Picture 3" descr="C:\Users\admin\Desktop\пожарка\18-11-2022_06-46-27\20221101_162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4022881" cy="313499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4" name="Picture 3" descr="C:\Users\admin\Desktop\пожарка\18-11-2022_06-46-27\20221101_162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068960"/>
            <a:ext cx="4022881" cy="313499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4048" y="332656"/>
            <a:ext cx="3960439" cy="2523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Памятки: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-Памятка для детей при пожаре в лесу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-Памятка о правильном обращении с электроприборами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-Правила поведения в горящем лифте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ожарка\18-11-2022_06-46-27\20221101_162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4100794" cy="504056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3" name="Picture 3" descr="C:\Users\admin\Desktop\пожарка\18-11-2022_06-46-27\20221101_162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3813348" cy="55892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8641"/>
            <a:ext cx="1907704" cy="2952327"/>
          </a:xfrm>
          <a:prstGeom prst="rect">
            <a:avLst/>
          </a:prstGeom>
        </p:spPr>
      </p:pic>
      <p:pic>
        <p:nvPicPr>
          <p:cNvPr id="3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2376264" cy="3384376"/>
          </a:xfrm>
          <a:prstGeom prst="rect">
            <a:avLst/>
          </a:prstGeom>
        </p:spPr>
      </p:pic>
      <p:pic>
        <p:nvPicPr>
          <p:cNvPr id="4" name="image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9992" y="260648"/>
            <a:ext cx="2160240" cy="3024336"/>
          </a:xfrm>
          <a:prstGeom prst="rect">
            <a:avLst/>
          </a:prstGeom>
        </p:spPr>
      </p:pic>
      <p:pic>
        <p:nvPicPr>
          <p:cNvPr id="5" name="image1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32240" y="260648"/>
            <a:ext cx="2267744" cy="2808312"/>
          </a:xfrm>
          <a:prstGeom prst="rect">
            <a:avLst/>
          </a:prstGeom>
        </p:spPr>
      </p:pic>
      <p:pic>
        <p:nvPicPr>
          <p:cNvPr id="6" name="image1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536" y="3284984"/>
            <a:ext cx="2592288" cy="3312368"/>
          </a:xfrm>
          <a:prstGeom prst="rect">
            <a:avLst/>
          </a:prstGeom>
        </p:spPr>
      </p:pic>
      <p:pic>
        <p:nvPicPr>
          <p:cNvPr id="7" name="image1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47864" y="3429000"/>
            <a:ext cx="2268677" cy="3126485"/>
          </a:xfrm>
          <a:prstGeom prst="rect">
            <a:avLst/>
          </a:prstGeom>
        </p:spPr>
      </p:pic>
      <p:pic>
        <p:nvPicPr>
          <p:cNvPr id="8" name="image1.jpe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68144" y="2924944"/>
            <a:ext cx="2881253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ожарка\18-11-2022_06-46-27\20221101_162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5697950" cy="580526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12161" y="1916832"/>
            <a:ext cx="2952327" cy="1569660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«Огонь – друг,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огонь – враг»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пожарка\18-11-2022_06-46-27\20221101_16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074429"/>
            <a:ext cx="2648893" cy="470914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7" name="Picture 3" descr="C:\Users\admin\Desktop\пожарка\18-11-2022_06-46-27\20221101_155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933126" cy="475252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26" name="Picture 2" descr="C:\Users\admin\Desktop\пожарка\18-11-2022_06-46-27\20221101_160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916832"/>
            <a:ext cx="231571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C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71800" y="188640"/>
            <a:ext cx="403244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Разрезные картинки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ожарка\18-11-2022_06-46-27\20221101_161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6113868" cy="51125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332656"/>
            <a:ext cx="447247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Лабиринты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ожарка\18-11-2022_06-46-27\20221101_161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008" y="980729"/>
            <a:ext cx="3731043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C:\Users\admin\Desktop\пожарка\18-11-2022_06-46-27\20221101_161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038" y="692696"/>
            <a:ext cx="387053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66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2022-11-18T16:19:56Z</dcterms:created>
  <dcterms:modified xsi:type="dcterms:W3CDTF">2022-11-20T16:28:39Z</dcterms:modified>
</cp:coreProperties>
</file>