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64" r:id="rId4"/>
    <p:sldId id="265" r:id="rId5"/>
    <p:sldId id="273" r:id="rId6"/>
    <p:sldId id="271" r:id="rId7"/>
    <p:sldId id="267" r:id="rId8"/>
    <p:sldId id="27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34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6D34AD-3098-90BC-1872-331A57952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262D5C2-83B7-3231-9BCA-4877F47BD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D55D266-82F8-51A3-A9DA-CF4A9D91C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A74A-F6D7-46AD-B043-FE2D86066BD5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2569698-F98F-684C-6E9E-B77C44F27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FC82C67-8784-2A27-7008-A3BAAE689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3792-4ECB-4D74-A955-07BC6717CA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2438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7DD2D4-BF18-6B06-3A33-C44871B9E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1AE49BA-5031-DC6E-DA64-C4757FB27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145BC6C-8E7F-C4B4-BE20-02C765BD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A74A-F6D7-46AD-B043-FE2D86066BD5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CFBCCD8-1BC8-FBD3-73B1-291E93A24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0CC182E-D1FA-E98D-45E5-B2D5DA815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3792-4ECB-4D74-A955-07BC6717CA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4956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72A8CC3-CE96-677B-1A00-FD2AC81BFF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66D5605-62D1-A93F-166C-584281486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4296C28-5D4D-287D-A9E9-C80852A97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A74A-F6D7-46AD-B043-FE2D86066BD5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382BF1-8714-0B34-2A10-FF0875B0C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519C4B4-3085-E773-111D-B9026C4D6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3792-4ECB-4D74-A955-07BC6717CA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5021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24E32D-5AFE-4E4A-2F6E-BB57B45C8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86AA43A-7745-0405-69F6-46B364B49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34BA32F-69A5-5A68-CDC5-AC8A0C72E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A74A-F6D7-46AD-B043-FE2D86066BD5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D7B5AE7-924C-5B58-6780-DB27F7BBF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44F61AD-EB7D-7907-7769-C94B27558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3792-4ECB-4D74-A955-07BC6717CA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5272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43F858-2F16-D53A-5893-40AF3DB67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0357AC7-AD8E-B4A0-992D-5BDBE44A4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1680239-BCF8-6A01-CFAE-876347829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A74A-F6D7-46AD-B043-FE2D86066BD5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36B26D9-B769-34C0-2DF4-697DB5B11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7814BF-FEC5-F285-081B-203ACD116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3792-4ECB-4D74-A955-07BC6717CA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683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A309F2-D11B-7318-9AD0-D4F3341E2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A0B67C9-F0DE-19FE-DB5F-1E1D72846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253C41D-79A8-90EA-0D4F-9CD1AA017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81A9CAC-03A2-55EE-3D9B-F66D4505C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A74A-F6D7-46AD-B043-FE2D86066BD5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DBDE69A-0FF6-552A-1B3F-1D8694236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F5573EB-280F-F0C0-5F15-245B93ABF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3792-4ECB-4D74-A955-07BC6717CA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2352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C9F434-0025-5495-8D15-10BEA3583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5A946AA-5916-C2F8-4C3F-F3D2D882B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23BC1D8-0C5E-2FE8-AAD3-8FBF52C65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E5AD06B-9256-65E7-AD86-73E47BDA8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1C63F62-E859-8874-8A35-59D72A31B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8F641A8-7C1A-7FE6-4A52-8205C2C26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A74A-F6D7-46AD-B043-FE2D86066BD5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BC07982-B68B-5637-7266-51C48443B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292D9DE-9361-0B6C-C813-522242ED3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3792-4ECB-4D74-A955-07BC6717CA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309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6FF92D-E550-CE51-E355-B48DA11EE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6C8CC8E-FF7E-DC44-3556-7135D362F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A74A-F6D7-46AD-B043-FE2D86066BD5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E63861F-41B4-956F-5157-5CF7642F6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87D9B8B-F4BC-EC48-208A-6497F6744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3792-4ECB-4D74-A955-07BC6717CA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9959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FD2F81D-0AB8-CE79-1CAC-5EA1BE970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A74A-F6D7-46AD-B043-FE2D86066BD5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EB6B07E-AA16-4F43-B469-F6AE27C67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F190660-AFE5-D3F0-0D72-3C424E107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3792-4ECB-4D74-A955-07BC6717CA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3548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F5EF1B-743D-2537-2AB6-9BE94E993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54DD4E-E1A7-105C-4FC4-CB42D3333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B1F59B2-51A9-54EF-4B26-9D6B1D9C1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1EF585E-41FB-582D-6440-23CAF1AC5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A74A-F6D7-46AD-B043-FE2D86066BD5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823CA66-986C-1EA5-B1EE-E1EA0CE91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32213FA-9C68-67AB-99D9-423E8071B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3792-4ECB-4D74-A955-07BC6717CA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7193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758E34-D38A-FB49-BDDD-C8EC2A4E7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676B43B-8923-D4BD-2B52-C5E99A724C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E5C0FDA-B98C-7DD7-97AD-B7C3490329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EB4E46B-D2D2-EDDB-39DF-6F8C39F6D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A74A-F6D7-46AD-B043-FE2D86066BD5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0B69263-9173-A2B5-6CE1-0AAE0122C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402AEA1-6501-BD94-8138-2756A480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73792-4ECB-4D74-A955-07BC6717CA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717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0BBFE0-7664-C2EF-1CB9-5ED2F2ABA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9DE61DF-B53A-5B63-A2CF-5FBA7C82D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6938F1-C5AD-0ACC-0FD6-20DEB3DD7F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5A74A-F6D7-46AD-B043-FE2D86066BD5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E52E114-E839-3E7F-8DB0-8873112EE1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05E831-1066-9D75-8A84-CBEB03B9E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73792-4ECB-4D74-A955-07BC6717CA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829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E3A5F1A-31EB-BA91-12FE-0D813230A1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186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62FFF9-66F8-8E0D-5E90-C3536D96D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43391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Муниципальное дошкольное образовательное автономное учреждение Детский сад комбинированного вида №71 «Лучик» </a:t>
            </a:r>
            <a:br>
              <a:rPr lang="ru-RU" sz="16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36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Лэпбук</a:t>
            </a:r>
            <a: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b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«Финансовая грамотность»</a:t>
            </a:r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C9D9492-2BC0-373F-0FCD-234D665DC1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2456" y="4375230"/>
            <a:ext cx="5999544" cy="102793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  <a:endParaRPr lang="ru-RU" sz="1800" b="1" dirty="0" smtClean="0">
              <a:solidFill>
                <a:srgbClr val="002060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Воспитатель:Шуланова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А.К.</a:t>
            </a:r>
          </a:p>
          <a:p>
            <a:pPr algn="ctr"/>
            <a:r>
              <a:rPr lang="ru-RU" sz="2000" b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Подготовительная группа</a:t>
            </a:r>
            <a:endParaRPr lang="ru-RU" sz="2000" dirty="0">
              <a:solidFill>
                <a:srgbClr val="002060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730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1D49990-42A0-0637-6A06-2887C7389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 descr="C:\Users\User\AppData\Local\Temp\Rar$DIa0.702\170577372798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047" y="474562"/>
            <a:ext cx="6435523" cy="437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025832" y="544011"/>
            <a:ext cx="445625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Дидактическое пособие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«Финансовая грамотность» предназначено для детей старшего дошкольного возраста. Содержание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можно пополнять и усложнять. Данное пособие является средством развивающего обучения, предполагает использование современных технологий: технологии организации коллективной творческой деятельности, коммуникативных технологий, игровых технологий.</a:t>
            </a:r>
            <a:r>
              <a:rPr lang="ru-RU" sz="2000" b="1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формирование у детей старшего дошкольного возраста основ финансовой грамотности.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1219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D71EAB-C601-5C1B-0EAB-C52309A0FD9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728663"/>
            <a:ext cx="5630863" cy="776287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Основная работа: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2700" dirty="0" err="1"/>
              <a:t>д.и</a:t>
            </a:r>
            <a:r>
              <a:rPr lang="ru-RU" sz="2700" dirty="0"/>
              <a:t> «Изготовление поделок для обмена» (мастерские)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1D49990-42A0-0637-6A06-2887C7389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 descr="C:\Users\User\AppData\Local\Temp\Rar$DIa0.749\17057737279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803" y="613458"/>
            <a:ext cx="2245488" cy="225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AppData\Local\Temp\Rar$DIa0.889\170577372798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244162" y="674584"/>
            <a:ext cx="2252017" cy="227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er\AppData\Local\Temp\Rar$DIa0.548\170577372797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8203" y="702889"/>
            <a:ext cx="2199189" cy="220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User\AppData\Local\Temp\Rar$DIa0.055\170577372798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 flipH="1">
            <a:off x="8827247" y="690246"/>
            <a:ext cx="2245489" cy="216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User\AppData\Local\Temp\Rar$DIa0.158\170577372797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1803" y="3964164"/>
            <a:ext cx="2303744" cy="198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User\AppData\Local\Temp\Rar$DIa0.744\170577372797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91381" y="3941499"/>
            <a:ext cx="2361236" cy="200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User\AppData\Local\Temp\Rar$DIa0.580\1705773727964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8659" y="3932465"/>
            <a:ext cx="2265031" cy="200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User\AppData\Local\Temp\Rar$DIa0.258\1705773727968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005104" y="3995655"/>
            <a:ext cx="2152891" cy="211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805651" y="3105835"/>
            <a:ext cx="73383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Цель: формировать представление о деньгах. Дать понятие термину «деньги» ,семейный бюджет». Закрепить знания детей о деньгах, литературных произведениях, в которых есть упоминание 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деньгах.Воспитывать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бережное отношение к деньгам.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4796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D71EAB-C601-5C1B-0EAB-C52309A0FD9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727075"/>
          </a:xfrm>
        </p:spPr>
        <p:txBody>
          <a:bodyPr>
            <a:normAutofit/>
          </a:bodyPr>
          <a:lstStyle/>
          <a:p>
            <a:r>
              <a:rPr lang="ru-RU" dirty="0" err="1"/>
              <a:t>д.и</a:t>
            </a:r>
            <a:r>
              <a:rPr lang="ru-RU" dirty="0"/>
              <a:t>. «Рынок обмена»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1D49990-42A0-0637-6A06-2887C7389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68775"/>
            <a:ext cx="12192000" cy="6858000"/>
          </a:xfrm>
          <a:prstGeom prst="rect">
            <a:avLst/>
          </a:prstGeom>
        </p:spPr>
      </p:pic>
      <p:pic>
        <p:nvPicPr>
          <p:cNvPr id="10" name="Рисунок 9" descr="C:\Users\User\AppData\Local\Temp\Rar$DIa0.685\170577372796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6769" y="543673"/>
            <a:ext cx="2570197" cy="201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AppData\Local\Temp\Rar$DIa0.449\170577372795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039564" y="553543"/>
            <a:ext cx="2592727" cy="202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er\AppData\Local\Temp\Rar$DIa0.130\170577372794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6967" y="3384831"/>
            <a:ext cx="2754775" cy="212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User\AppData\Local\Temp\Rar$DIa0.264\170577372795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3356658"/>
            <a:ext cx="2766349" cy="217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7118430" y="578734"/>
            <a:ext cx="18658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познакомить детей с видами металлических денег и способами  хранения денег.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6121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D71EAB-C601-5C1B-0EAB-C52309A0FD9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74625"/>
            <a:ext cx="7673975" cy="619125"/>
          </a:xfrm>
        </p:spPr>
        <p:txBody>
          <a:bodyPr>
            <a:normAutofit fontScale="90000"/>
          </a:bodyPr>
          <a:lstStyle/>
          <a:p>
            <a:r>
              <a:rPr lang="ru-RU" sz="4000" dirty="0" err="1"/>
              <a:t>д.и</a:t>
            </a:r>
            <a:r>
              <a:rPr lang="ru-RU" sz="4000" dirty="0"/>
              <a:t>. «Равноценный товар» </a:t>
            </a:r>
            <a:br>
              <a:rPr lang="ru-RU" sz="4000" dirty="0"/>
            </a:br>
            <a:r>
              <a:rPr lang="ru-RU" sz="2700" dirty="0"/>
              <a:t>(понятия: равноценный ,  цена, качество товара, и д р)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1D49990-42A0-0637-6A06-2887C7389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C:\Users\User\AppData\Local\Temp\Rar$DIa0.725\17057737279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6884" y="722741"/>
            <a:ext cx="2825278" cy="203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AppData\Local\Temp\Rar$DIa0.698\17057737279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6211" y="746021"/>
            <a:ext cx="2504897" cy="202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er\AppData\Local\Temp\Rar$DIa0.468\170577372793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6675" y="3185085"/>
            <a:ext cx="2613330" cy="217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User\AppData\Local\Temp\Rar$DIa0.162\170577372793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7746414" y="2977643"/>
            <a:ext cx="2133755" cy="258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7963381" y="532435"/>
            <a:ext cx="3020993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учить находить одинаковые карточки  -банкноты, познакомить детей необычными, странными деньгами из прошлого и настоящего времени.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083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D71EAB-C601-5C1B-0EAB-C52309A0FD9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39713"/>
            <a:ext cx="7159625" cy="1655762"/>
          </a:xfrm>
        </p:spPr>
        <p:txBody>
          <a:bodyPr>
            <a:noAutofit/>
          </a:bodyPr>
          <a:lstStyle/>
          <a:p>
            <a:r>
              <a:rPr lang="ru-RU" sz="4000" dirty="0"/>
              <a:t>Знакомство с различными денежными купюрами, а так же валютой других стран. 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1D49990-42A0-0637-6A06-2887C7389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 descr="C:\Users\User\AppData\Local\Temp\Rar$DIa0.595\17057737279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6419" y="637802"/>
            <a:ext cx="3239510" cy="244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AppData\Local\Temp\Rar$DIa0.066\17057737279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685635" y="30184"/>
            <a:ext cx="2466364" cy="365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AppData\Local\Temp\Rar$DIa0.916\170577372792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81459" y="4017952"/>
            <a:ext cx="3358642" cy="257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er\AppData\Local\Temp\Rar$DIa0.203\170577372791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6611429" y="3520988"/>
            <a:ext cx="2652652" cy="363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597305" y="3102015"/>
            <a:ext cx="89935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формировать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правильное отношение к деньгам как предмету жизненной необходимости через литературные произведения. Познакомить детей со способами экономии денег, как заработать деньги.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6220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D71EAB-C601-5C1B-0EAB-C52309A0FD9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096000" y="349250"/>
            <a:ext cx="6096000" cy="1250950"/>
          </a:xfrm>
        </p:spPr>
        <p:txBody>
          <a:bodyPr>
            <a:normAutofit fontScale="90000"/>
          </a:bodyPr>
          <a:lstStyle/>
          <a:p>
            <a:r>
              <a:rPr lang="ru-RU" dirty="0"/>
              <a:t>Вырезание денег для игры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1D49990-42A0-0637-6A06-2887C7389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C:\Users\User\AppData\Local\Temp\Rar$DIa0.988\17057737279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13" y="470823"/>
            <a:ext cx="2443532" cy="192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AppData\Local\Temp\Rar$DIa0.043\17057737279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8668" y="484470"/>
            <a:ext cx="2081986" cy="194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AppData\Local\Temp\Rar$DIa0.305\170577372790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7007" y="464182"/>
            <a:ext cx="2267236" cy="197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AppData\Local\Temp\Rar$DIa0.787\170577372790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31738" y="463330"/>
            <a:ext cx="2453578" cy="202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AppData\Local\Temp\Rar$DIa0.626\170577372789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6057" y="3610863"/>
            <a:ext cx="2840423" cy="213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er\AppData\Local\Temp\Rar$DIa0.053\170577372789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81830" y="3644669"/>
            <a:ext cx="2822331" cy="209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20861" y="2476982"/>
            <a:ext cx="107876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Конвертики с карточками «Пословицы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загадки, разных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стран»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знакомство детей с мудростью русского народа –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знания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деньгах разных стран.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3424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2C8ABA-A85E-7F57-1F68-AEF2B9DE2C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039EFFE-1F7D-A4E4-FD3D-849608E69A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B6638C2-1881-27F1-8CF1-45BD68A31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49791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185</Words>
  <Application>Microsoft Office PowerPoint</Application>
  <PresentationFormat>Произвольный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Муниципальное дошкольное образовательное автономное учреждение Детский сад комбинированного вида №71 «Лучик»     Лэпбук  «Финансовая грамотность»</vt:lpstr>
      <vt:lpstr>Слайд 2</vt:lpstr>
      <vt:lpstr>Основная работа: д.и «Изготовление поделок для обмена» (мастерские)</vt:lpstr>
      <vt:lpstr>д.и. «Рынок обмена»</vt:lpstr>
      <vt:lpstr>д.и. «Равноценный товар»  (понятия: равноценный ,  цена, качество товара, и д р) </vt:lpstr>
      <vt:lpstr>Знакомство с различными денежными купюрами, а так же валютой других стран.   </vt:lpstr>
      <vt:lpstr>Вырезание денег для игры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Viktor Barlovsky</dc:creator>
  <cp:lastModifiedBy>User</cp:lastModifiedBy>
  <cp:revision>42</cp:revision>
  <dcterms:created xsi:type="dcterms:W3CDTF">2023-03-29T13:02:59Z</dcterms:created>
  <dcterms:modified xsi:type="dcterms:W3CDTF">2024-01-30T15:39:29Z</dcterms:modified>
</cp:coreProperties>
</file>