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0" r:id="rId5"/>
    <p:sldId id="258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792087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МДОАУ «Детский сад № 91 «Росинка» г. Орска»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7448872" cy="396044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Дидактическое пособие </a:t>
            </a:r>
          </a:p>
          <a:p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«Пожарный щит»</a:t>
            </a:r>
          </a:p>
          <a:p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Выполнила:</a:t>
            </a:r>
          </a:p>
          <a:p>
            <a:pPr algn="r"/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оспитатель</a:t>
            </a:r>
          </a:p>
          <a:p>
            <a:pPr algn="r"/>
            <a:r>
              <a:rPr lang="ru-RU" sz="1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Киселева Е.А.</a:t>
            </a:r>
            <a:endParaRPr lang="ru-RU" sz="1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22530" name="Picture 2" descr="C:\Users\Elena\Desktop\0-02-05-f44c801f611cb94426ccda163fc83ea9c7af1ccd0c6b2d0268ac245c2e11741d_43bc922343af06c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60648"/>
            <a:ext cx="3960440" cy="5832648"/>
          </a:xfrm>
          <a:prstGeom prst="rect">
            <a:avLst/>
          </a:prstGeom>
          <a:noFill/>
        </p:spPr>
      </p:pic>
      <p:pic>
        <p:nvPicPr>
          <p:cNvPr id="22531" name="Picture 3" descr="C:\Users\Elena\Desktop\0-02-05-1739d96f03333bf3148a7fcba2af16df8f854ba5051404675375b4784fa32f72_fb8ec2ec9703111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4176464" cy="583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Цели, задачи, предназначение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закрепление знания детей по правилам пожарной безопасности, используя 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дидактическое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пособие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Образовательная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формировать элементарные знания о причинах пожара и его последствиях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 Данный щит поможет наглядно изучить правила обращения  с инвентарем.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Развивающая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развивать память, внимание, логическое мышление. Знакомить, обучать, закреплять умение называть правила пожарной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безопасности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Знать и называть причины пожара, как в быту, так и на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природе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Воспитательная: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воспитывать чувство осторожности, осмотрительности. Учить правильно вести себя в опасной ситуации. Уметь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сопереживать, помогать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попавшим в беду и не бросать товарища в опасной ситуации.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 щита: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-Топор – предназначен для срубания и разборки деревянных конструкций горящих зданий.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-Лопаты – с их помощью удобно быстро разбирать завалы, выносить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горячий мусор из помещения, отодвигать горящие элементы.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-Ведро  - используют для переноски воды или песка, используемых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тушения пожара или очага возгорания.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-Огнетушитель – переносное устройство для тушения пожара.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-Ящик  - хранилище песка.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арианты использования: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Вариант № 1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-Ребенок может рассмотреть пособие в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самостоятельной деятельности.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Вариант № 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-Для совместного взаимодействия педагог ребенок, возможность применить его в образовательной деятельности с индивидуальным подходом, рассмотреть и обсудить в коллективной деятельности.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C:\Users\Elena\Desktop\image-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208912" cy="583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145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МДОАУ «Детский сад № 91 «Росинка» г. Орска»</vt:lpstr>
      <vt:lpstr>Слайд 2</vt:lpstr>
      <vt:lpstr>Цели, задачи, предназначение</vt:lpstr>
      <vt:lpstr>Состав щита:</vt:lpstr>
      <vt:lpstr>Варианты использования: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МДОАУ «Детский сад № 91 «Росинка» г. Орска»</dc:title>
  <dc:creator>Elena</dc:creator>
  <cp:lastModifiedBy>Elena</cp:lastModifiedBy>
  <cp:revision>4</cp:revision>
  <dcterms:created xsi:type="dcterms:W3CDTF">2024-02-04T17:21:07Z</dcterms:created>
  <dcterms:modified xsi:type="dcterms:W3CDTF">2024-02-04T18:01:19Z</dcterms:modified>
</cp:coreProperties>
</file>