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80" r:id="rId5"/>
    <p:sldId id="291" r:id="rId6"/>
    <p:sldId id="264" r:id="rId7"/>
    <p:sldId id="282" r:id="rId8"/>
    <p:sldId id="265" r:id="rId9"/>
    <p:sldId id="283" r:id="rId10"/>
    <p:sldId id="266" r:id="rId11"/>
    <p:sldId id="284" r:id="rId12"/>
    <p:sldId id="267" r:id="rId13"/>
    <p:sldId id="285" r:id="rId14"/>
    <p:sldId id="277" r:id="rId15"/>
    <p:sldId id="278" r:id="rId16"/>
    <p:sldId id="286" r:id="rId17"/>
    <p:sldId id="293" r:id="rId18"/>
    <p:sldId id="274" r:id="rId19"/>
    <p:sldId id="288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6048" y="4766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МДОАУ "ЦРР - детский сад № 104 "Золотая рыбка" г. Орска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060848"/>
            <a:ext cx="864096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cap="all" dirty="0">
                <a:latin typeface="Times New Roman" pitchFamily="18" charset="0"/>
                <a:cs typeface="Times New Roman" pitchFamily="18" charset="0"/>
              </a:rPr>
              <a:t>«Использование ИКТ В СЕНСОРНОМ РАЗВИТИИ РЕБЕНКА </a:t>
            </a:r>
            <a:r>
              <a:rPr lang="ru-RU" sz="3200" cap="all" dirty="0" err="1">
                <a:latin typeface="Times New Roman" pitchFamily="18" charset="0"/>
                <a:cs typeface="Times New Roman" pitchFamily="18" charset="0"/>
              </a:rPr>
              <a:t>рАННЕГО</a:t>
            </a:r>
            <a:r>
              <a:rPr lang="ru-RU" sz="3200" cap="all" dirty="0">
                <a:latin typeface="Times New Roman" pitchFamily="18" charset="0"/>
                <a:cs typeface="Times New Roman" pitchFamily="18" charset="0"/>
              </a:rPr>
              <a:t> ВОЗРАСТА»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1" y="4473985"/>
            <a:ext cx="3694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Выполнила: воспитатель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к.к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Белякова Г.В.</a:t>
            </a:r>
          </a:p>
        </p:txBody>
      </p:sp>
    </p:spTree>
    <p:extLst>
      <p:ext uri="{BB962C8B-B14F-4D97-AF65-F5344CB8AC3E}">
        <p14:creationId xmlns:p14="http://schemas.microsoft.com/office/powerpoint/2010/main" val="114074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862024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4377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2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754"/>
            <a:ext cx="3035019" cy="28529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8755"/>
            <a:ext cx="3119927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3312199" cy="32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3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84" y="1556793"/>
            <a:ext cx="3783000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5945"/>
            <a:ext cx="4375684" cy="32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3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3744416" cy="2808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49170"/>
            <a:ext cx="3172118" cy="29518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00333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02" y="601718"/>
            <a:ext cx="3122077" cy="1872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1718"/>
            <a:ext cx="3096402" cy="24171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780928"/>
            <a:ext cx="314403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4002209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3807" r="24474" b="4832"/>
          <a:stretch/>
        </p:blipFill>
        <p:spPr>
          <a:xfrm rot="5400000">
            <a:off x="5303844" y="1040973"/>
            <a:ext cx="3050064" cy="39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1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3801102" cy="3042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708989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068960"/>
            <a:ext cx="3222781" cy="35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03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1840" y="2636912"/>
            <a:ext cx="2664296" cy="19442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Преимущество ИКТ перед традиционными формами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83568" y="1604518"/>
            <a:ext cx="2160240" cy="19442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доступной форме, ярко, образно, преподнести дошкольникам материал, 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4067944" y="477618"/>
            <a:ext cx="2000591" cy="1872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Показать информацию на экране в игровой форме, 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6597745" y="2576626"/>
            <a:ext cx="2078711" cy="200450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доступной форме, ярко, образно, преподнести дошкольникам материал, </a:t>
            </a:r>
            <a:endParaRPr lang="ru-RU" sz="1400" dirty="0"/>
          </a:p>
        </p:txBody>
      </p:sp>
      <p:sp>
        <p:nvSpPr>
          <p:cNvPr id="6" name="Овал 5"/>
          <p:cNvSpPr/>
          <p:nvPr/>
        </p:nvSpPr>
        <p:spPr>
          <a:xfrm>
            <a:off x="5142935" y="4797152"/>
            <a:ext cx="2144607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Поощрять детей при решении проблемных задач 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899592" y="4365104"/>
            <a:ext cx="2088232" cy="19442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Способствовать развитию у дошкольников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познавательной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активности, навыков и талантов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2185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7624" y="583119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44784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Применение компьютерных игр в сенсорном развитии детей кроме традиционных навыков таких как, мелкая моторика, логическое мышление, внимание, развивает у ребенка визуальное восприятие объектов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зрительно – моторную координацию.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Использование новых непривычных приёмов объяснения и закрепления, тем более в игровой форме, повышает непроизвольное внимание детей, помогает развить произвольное внимание.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Информационные технологии обеспечивают личностно-ориентированный подход. Возможности компьютера позволяют увеличить объём предлагаемого для ознакомления материала. Кроме того, у дошкольников один и тот же программный материал должен повторяться многократно, и большое значение имеет многообразие форм подачи.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Одна из главных задач интерактивных игр – способствовать ребенку стать активным субъектом, а не пассивным объектом родительского и педагогического воздействия. Это позволяет осознанно усваивать знания. Активно привлекая к сотрудничеству родителей, мы предлагаем закрепить дома полученные знания и умения в детском саду, используя интерактивные игры. Мы заметили, что родители проявили большой интерес к нашим играм и стали спрашивать, не появились ли новые игры. Мы предполагаем, что использование интерактивных игр позволит не только повысить качество образовательного процесса, но и создаст условия для организации дистанционного общения педагога группы, специалистов и родителей.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5891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628800"/>
            <a:ext cx="7632848" cy="2520280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024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548680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Расширить познания педагогов в области о создании интерактивных дидактических игр для развития сенсорных способностей детей раннего возраста.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1.Рассмотреть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теоретические основы создания интерактивных игр для развития сенсорных способностей детей раннего возраста; показать возможности и особенности их использования в дошкольном образовательном учреждении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2. Показать, возможности мультимедийной программы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позволяющей сделать обучающую дидактическую игру интерактивной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Научить педагогов создавать интерактивные обучающие и развивающие дидактические игры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ориентированные на детей раннего возраста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4545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5134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</a:p>
          <a:p>
            <a:r>
              <a:rPr lang="ru-RU" dirty="0"/>
              <a:t> 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Болдарева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Е.А. Развитие сенсорных способностей у детей младшего дошкольного возраста посредством дидактической игры // Реализация образовательных и профессиональных стандартов в психологии и педагогике : сб. ст. по итогам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науч.-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Стерлитамак : АМИ, 2019. – С. 12-16.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Васина Ю.М. Инновационные подходы к формированию сенсорных эталонов у детей младшего дошкольного возраста //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: сайт. – Смоленск, [б. г.]. – 07.11.2020.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Поскребышева Е.Д. Формирование представлений о сенсорных эталонах у детей 2-3 лет посредством дидактических игр // Вопросы науки и образования. – 2018. – № 7. – С. 240-245.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34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826833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ИКТ стало неотъемлемой частью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-образовательного процесса.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Подрастающее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поколение живет в мире электронной культуры и подчас лучше нас разбирается в нем. Их мир игры – это компьютерные игры, электронные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игрушки.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воспринимают информацию посредством телевидения, персонального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компьютера.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понятных и близких, электронных дидактических и познавательных пособий.(игр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)-  Это одно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средсвт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обладающее уникальной возможностью повышения мотивации совершенствования обучения современного дошкольника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05771" y="2616860"/>
            <a:ext cx="1922512" cy="1031250"/>
          </a:xfrm>
          <a:prstGeom prst="ellips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5095" y="1020630"/>
            <a:ext cx="2208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ополняет процесс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4546" y="1970529"/>
            <a:ext cx="4264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Позволяет автоматизировать все основные этапы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4546" y="32977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атериал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переводится в яркую, увлекательную, с разумной долей игрового подхода, мультимедийную форму.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4546" y="4581128"/>
            <a:ext cx="3984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омогает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разнообразить методические приемы подачи материала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328283" y="3297758"/>
            <a:ext cx="1811669" cy="350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427984" y="5479011"/>
            <a:ext cx="3779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ыступает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вспомогательным средством подачи материала.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328283" y="2571076"/>
            <a:ext cx="1936812" cy="353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4"/>
            <a:endCxn id="8" idx="1"/>
          </p:cNvCxnSpPr>
          <p:nvPr/>
        </p:nvCxnSpPr>
        <p:spPr>
          <a:xfrm>
            <a:off x="1367027" y="3648110"/>
            <a:ext cx="3060957" cy="2154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5"/>
            <a:endCxn id="6" idx="1"/>
          </p:cNvCxnSpPr>
          <p:nvPr/>
        </p:nvCxnSpPr>
        <p:spPr>
          <a:xfrm>
            <a:off x="2046738" y="3497087"/>
            <a:ext cx="2267808" cy="1407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1907704" y="1268760"/>
            <a:ext cx="2232248" cy="1302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2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адачи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сенсорного развития: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представления о сенсорных свойствах и качествах предметов окружающего мира, развития разных видов детского восприятия: зрительного слухового, осязательного, вкусового, обонятельного.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обследовательских действий в первоначальном виде; - Обучение умению детей выделять цвет, форму, величину как особые признаки предметов, сопоставлять предметы между собой по этим признакам, используя один предмет в качестве образца, подбирая пары, группы.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Содействие запоминанию и самостоятельному употреблению детьми слов - названий свойств (цвет, форма, размер) и результатов сравнения по свойству (такой же, не такой, разные, похожий, больше, меньше).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49042"/>
            <a:ext cx="8258167" cy="19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7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5159118" cy="37964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52120" y="692696"/>
            <a:ext cx="327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Дидактическая игра</a:t>
            </a:r>
          </a:p>
          <a:p>
            <a:pPr algn="ctr"/>
            <a:r>
              <a:rPr lang="ru-RU" dirty="0">
                <a:solidFill>
                  <a:srgbClr val="C00000"/>
                </a:solidFill>
              </a:rPr>
              <a:t>«Подбери веревочку для шарика»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9733" y="1842882"/>
            <a:ext cx="3095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</a:rPr>
              <a:t>Цель </a:t>
            </a:r>
            <a:r>
              <a:rPr lang="ru-RU" dirty="0">
                <a:solidFill>
                  <a:srgbClr val="C00000"/>
                </a:solidFill>
              </a:rPr>
              <a:t>: развивать умение подбирать предметы по цвету и называть основные цвета</a:t>
            </a:r>
          </a:p>
          <a:p>
            <a:r>
              <a:rPr lang="ru-RU" u="sng" dirty="0">
                <a:solidFill>
                  <a:srgbClr val="C00000"/>
                </a:solidFill>
              </a:rPr>
              <a:t>Правила игры</a:t>
            </a:r>
            <a:r>
              <a:rPr lang="ru-RU" dirty="0">
                <a:solidFill>
                  <a:srgbClr val="C00000"/>
                </a:solidFill>
              </a:rPr>
              <a:t>: Дети рассматривают шарики и называют цвет . Малышу нужно подобрать к каждому шарику свою ниточку, учитывая цвет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77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07300"/>
            <a:ext cx="4479523" cy="3666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96952"/>
            <a:ext cx="3923465" cy="35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9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43" l="655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1"/>
            <a:ext cx="8474191" cy="2035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793254"/>
            <a:ext cx="4974522" cy="37158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96136" y="643499"/>
            <a:ext cx="252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«Яблоки в корзинке»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5" y="1556792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</a:rPr>
              <a:t>Цель</a:t>
            </a:r>
            <a:r>
              <a:rPr lang="ru-RU" dirty="0">
                <a:solidFill>
                  <a:srgbClr val="C00000"/>
                </a:solidFill>
              </a:rPr>
              <a:t>: </a:t>
            </a:r>
          </a:p>
          <a:p>
            <a:r>
              <a:rPr lang="ru-RU" dirty="0">
                <a:solidFill>
                  <a:srgbClr val="C00000"/>
                </a:solidFill>
              </a:rPr>
              <a:t>различать и называть предметы по величине. </a:t>
            </a:r>
          </a:p>
          <a:p>
            <a:r>
              <a:rPr lang="ru-RU" u="sng" dirty="0">
                <a:solidFill>
                  <a:srgbClr val="C00000"/>
                </a:solidFill>
              </a:rPr>
              <a:t>Правила игры: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 Ребенок должен не просто узнать предмет, а соотнести изображения предметов по величине. Большое яблоко в большую корзину, маленькое яблоко в маленькую корзину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04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7"/>
            <a:ext cx="4104456" cy="43642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80" y="2492896"/>
            <a:ext cx="3990336" cy="41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23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578</TotalTime>
  <Words>318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2021-09-22T15:32:49Z</dcterms:created>
  <dcterms:modified xsi:type="dcterms:W3CDTF">2021-11-23T18:55:22Z</dcterms:modified>
</cp:coreProperties>
</file>